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45"/>
  </p:notesMasterIdLst>
  <p:handoutMasterIdLst>
    <p:handoutMasterId r:id="rId46"/>
  </p:handoutMasterIdLst>
  <p:sldIdLst>
    <p:sldId id="304" r:id="rId3"/>
    <p:sldId id="311" r:id="rId4"/>
    <p:sldId id="300" r:id="rId5"/>
    <p:sldId id="317" r:id="rId6"/>
    <p:sldId id="318" r:id="rId7"/>
    <p:sldId id="319" r:id="rId8"/>
    <p:sldId id="310" r:id="rId9"/>
    <p:sldId id="321" r:id="rId10"/>
    <p:sldId id="314" r:id="rId11"/>
    <p:sldId id="322" r:id="rId12"/>
    <p:sldId id="323" r:id="rId13"/>
    <p:sldId id="324" r:id="rId14"/>
    <p:sldId id="326" r:id="rId15"/>
    <p:sldId id="320" r:id="rId16"/>
    <p:sldId id="327" r:id="rId17"/>
    <p:sldId id="329" r:id="rId18"/>
    <p:sldId id="328" r:id="rId19"/>
    <p:sldId id="333" r:id="rId20"/>
    <p:sldId id="331" r:id="rId21"/>
    <p:sldId id="332" r:id="rId22"/>
    <p:sldId id="334" r:id="rId23"/>
    <p:sldId id="330" r:id="rId24"/>
    <p:sldId id="336" r:id="rId25"/>
    <p:sldId id="335" r:id="rId26"/>
    <p:sldId id="337" r:id="rId27"/>
    <p:sldId id="315" r:id="rId28"/>
    <p:sldId id="339" r:id="rId29"/>
    <p:sldId id="343" r:id="rId30"/>
    <p:sldId id="340" r:id="rId31"/>
    <p:sldId id="341" r:id="rId32"/>
    <p:sldId id="344" r:id="rId33"/>
    <p:sldId id="346" r:id="rId34"/>
    <p:sldId id="349" r:id="rId35"/>
    <p:sldId id="350" r:id="rId36"/>
    <p:sldId id="351" r:id="rId37"/>
    <p:sldId id="352" r:id="rId38"/>
    <p:sldId id="353" r:id="rId39"/>
    <p:sldId id="347" r:id="rId40"/>
    <p:sldId id="354" r:id="rId41"/>
    <p:sldId id="316" r:id="rId42"/>
    <p:sldId id="355" r:id="rId43"/>
    <p:sldId id="356"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panose="020B0503030403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DD3"/>
    <a:srgbClr val="8C1515"/>
    <a:srgbClr val="EDE8DD"/>
    <a:srgbClr val="C2B7A1"/>
    <a:srgbClr val="918873"/>
    <a:srgbClr val="3C362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60930D-7C0C-42E6-BDBB-B2549FDB9409}" v="756" dt="2020-10-30T17:02:28.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6" d="100"/>
          <a:sy n="206" d="100"/>
        </p:scale>
        <p:origin x="5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Oduoza" userId="4f0665835db0a26f" providerId="LiveId" clId="{7F60930D-7C0C-42E6-BDBB-B2549FDB9409}"/>
    <pc:docChg chg="undo redo custSel mod addSld delSld modSld sldOrd">
      <pc:chgData name="Michael Oduoza" userId="4f0665835db0a26f" providerId="LiveId" clId="{7F60930D-7C0C-42E6-BDBB-B2549FDB9409}" dt="2020-10-30T18:00:24.018" v="8249" actId="20577"/>
      <pc:docMkLst>
        <pc:docMk/>
      </pc:docMkLst>
      <pc:sldChg chg="del">
        <pc:chgData name="Michael Oduoza" userId="4f0665835db0a26f" providerId="LiveId" clId="{7F60930D-7C0C-42E6-BDBB-B2549FDB9409}" dt="2020-10-30T12:21:50.727" v="7558" actId="2696"/>
        <pc:sldMkLst>
          <pc:docMk/>
          <pc:sldMk cId="0" sldId="266"/>
        </pc:sldMkLst>
      </pc:sldChg>
      <pc:sldChg chg="del">
        <pc:chgData name="Michael Oduoza" userId="4f0665835db0a26f" providerId="LiveId" clId="{7F60930D-7C0C-42E6-BDBB-B2549FDB9409}" dt="2020-10-30T12:21:50.727" v="7558" actId="2696"/>
        <pc:sldMkLst>
          <pc:docMk/>
          <pc:sldMk cId="0" sldId="271"/>
        </pc:sldMkLst>
      </pc:sldChg>
      <pc:sldChg chg="del">
        <pc:chgData name="Michael Oduoza" userId="4f0665835db0a26f" providerId="LiveId" clId="{7F60930D-7C0C-42E6-BDBB-B2549FDB9409}" dt="2020-10-30T12:21:50.727" v="7558" actId="2696"/>
        <pc:sldMkLst>
          <pc:docMk/>
          <pc:sldMk cId="0" sldId="272"/>
        </pc:sldMkLst>
      </pc:sldChg>
      <pc:sldChg chg="del">
        <pc:chgData name="Michael Oduoza" userId="4f0665835db0a26f" providerId="LiveId" clId="{7F60930D-7C0C-42E6-BDBB-B2549FDB9409}" dt="2020-10-30T12:21:50.727" v="7558" actId="2696"/>
        <pc:sldMkLst>
          <pc:docMk/>
          <pc:sldMk cId="0" sldId="290"/>
        </pc:sldMkLst>
      </pc:sldChg>
      <pc:sldChg chg="modSp add mod ord">
        <pc:chgData name="Michael Oduoza" userId="4f0665835db0a26f" providerId="LiveId" clId="{7F60930D-7C0C-42E6-BDBB-B2549FDB9409}" dt="2020-10-30T08:05:08.958" v="306"/>
        <pc:sldMkLst>
          <pc:docMk/>
          <pc:sldMk cId="2036096379" sldId="300"/>
        </pc:sldMkLst>
        <pc:spChg chg="mod">
          <ac:chgData name="Michael Oduoza" userId="4f0665835db0a26f" providerId="LiveId" clId="{7F60930D-7C0C-42E6-BDBB-B2549FDB9409}" dt="2020-10-30T08:05:05.429" v="304" actId="1076"/>
          <ac:spMkLst>
            <pc:docMk/>
            <pc:sldMk cId="2036096379" sldId="300"/>
            <ac:spMk id="3" creationId="{98427CA7-E900-2B4E-83DF-9FF983A77F0A}"/>
          </ac:spMkLst>
        </pc:spChg>
        <pc:spChg chg="mod">
          <ac:chgData name="Michael Oduoza" userId="4f0665835db0a26f" providerId="LiveId" clId="{7F60930D-7C0C-42E6-BDBB-B2549FDB9409}" dt="2020-10-30T08:04:12.316" v="293" actId="255"/>
          <ac:spMkLst>
            <pc:docMk/>
            <pc:sldMk cId="2036096379" sldId="300"/>
            <ac:spMk id="71" creationId="{5CA454FC-52DF-0D45-8017-49172C82E3C7}"/>
          </ac:spMkLst>
        </pc:spChg>
        <pc:spChg chg="mod">
          <ac:chgData name="Michael Oduoza" userId="4f0665835db0a26f" providerId="LiveId" clId="{7F60930D-7C0C-42E6-BDBB-B2549FDB9409}" dt="2020-10-30T08:04:07.805" v="292" actId="255"/>
          <ac:spMkLst>
            <pc:docMk/>
            <pc:sldMk cId="2036096379" sldId="300"/>
            <ac:spMk id="102" creationId="{6B244C52-AAA1-5040-8128-44596C26ED97}"/>
          </ac:spMkLst>
        </pc:spChg>
        <pc:spChg chg="mod">
          <ac:chgData name="Michael Oduoza" userId="4f0665835db0a26f" providerId="LiveId" clId="{7F60930D-7C0C-42E6-BDBB-B2549FDB9409}" dt="2020-10-30T08:04:17.397" v="294" actId="255"/>
          <ac:spMkLst>
            <pc:docMk/>
            <pc:sldMk cId="2036096379" sldId="300"/>
            <ac:spMk id="121" creationId="{417A8F69-3048-7E48-B0B8-BC9D05FA78B5}"/>
          </ac:spMkLst>
        </pc:spChg>
        <pc:spChg chg="mod">
          <ac:chgData name="Michael Oduoza" userId="4f0665835db0a26f" providerId="LiveId" clId="{7F60930D-7C0C-42E6-BDBB-B2549FDB9409}" dt="2020-10-30T08:04:22.301" v="295" actId="255"/>
          <ac:spMkLst>
            <pc:docMk/>
            <pc:sldMk cId="2036096379" sldId="300"/>
            <ac:spMk id="140" creationId="{DBA20BE4-D92C-0442-AC1E-DA40F9DB2659}"/>
          </ac:spMkLst>
        </pc:spChg>
        <pc:spChg chg="mod">
          <ac:chgData name="Michael Oduoza" userId="4f0665835db0a26f" providerId="LiveId" clId="{7F60930D-7C0C-42E6-BDBB-B2549FDB9409}" dt="2020-10-30T08:04:33.959" v="299" actId="255"/>
          <ac:spMkLst>
            <pc:docMk/>
            <pc:sldMk cId="2036096379" sldId="300"/>
            <ac:spMk id="277" creationId="{C7D3D573-6537-4E49-8840-10149E75F17F}"/>
          </ac:spMkLst>
        </pc:spChg>
        <pc:spChg chg="mod">
          <ac:chgData name="Michael Oduoza" userId="4f0665835db0a26f" providerId="LiveId" clId="{7F60930D-7C0C-42E6-BDBB-B2549FDB9409}" dt="2020-10-30T08:04:53.150" v="303" actId="255"/>
          <ac:spMkLst>
            <pc:docMk/>
            <pc:sldMk cId="2036096379" sldId="300"/>
            <ac:spMk id="318" creationId="{D632C650-91E4-DE4E-9F44-4AB784C42C8A}"/>
          </ac:spMkLst>
        </pc:spChg>
        <pc:spChg chg="mod">
          <ac:chgData name="Michael Oduoza" userId="4f0665835db0a26f" providerId="LiveId" clId="{7F60930D-7C0C-42E6-BDBB-B2549FDB9409}" dt="2020-10-30T08:04:48.532" v="302" actId="255"/>
          <ac:spMkLst>
            <pc:docMk/>
            <pc:sldMk cId="2036096379" sldId="300"/>
            <ac:spMk id="336" creationId="{6776B6CA-9379-6849-8A30-CFC27CF55C9B}"/>
          </ac:spMkLst>
        </pc:spChg>
        <pc:spChg chg="mod">
          <ac:chgData name="Michael Oduoza" userId="4f0665835db0a26f" providerId="LiveId" clId="{7F60930D-7C0C-42E6-BDBB-B2549FDB9409}" dt="2020-10-30T08:04:39.261" v="300" actId="255"/>
          <ac:spMkLst>
            <pc:docMk/>
            <pc:sldMk cId="2036096379" sldId="300"/>
            <ac:spMk id="354" creationId="{F16D6EED-DBF7-BA49-AEA0-630B5AAB7EE2}"/>
          </ac:spMkLst>
        </pc:spChg>
        <pc:spChg chg="mod">
          <ac:chgData name="Michael Oduoza" userId="4f0665835db0a26f" providerId="LiveId" clId="{7F60930D-7C0C-42E6-BDBB-B2549FDB9409}" dt="2020-10-30T08:04:43.837" v="301" actId="255"/>
          <ac:spMkLst>
            <pc:docMk/>
            <pc:sldMk cId="2036096379" sldId="300"/>
            <ac:spMk id="372" creationId="{B22DDCC5-D11A-3048-93DB-477D29385720}"/>
          </ac:spMkLst>
        </pc:spChg>
        <pc:graphicFrameChg chg="mod">
          <ac:chgData name="Michael Oduoza" userId="4f0665835db0a26f" providerId="LiveId" clId="{7F60930D-7C0C-42E6-BDBB-B2549FDB9409}" dt="2020-10-30T08:03:44.018" v="291" actId="1076"/>
          <ac:graphicFrameMkLst>
            <pc:docMk/>
            <pc:sldMk cId="2036096379" sldId="300"/>
            <ac:graphicFrameMk id="6" creationId="{30E5E872-F952-6140-BD26-C5288CA1D7EF}"/>
          </ac:graphicFrameMkLst>
        </pc:graphicFrameChg>
      </pc:sldChg>
      <pc:sldChg chg="modSp mod">
        <pc:chgData name="Michael Oduoza" userId="4f0665835db0a26f" providerId="LiveId" clId="{7F60930D-7C0C-42E6-BDBB-B2549FDB9409}" dt="2020-10-30T12:39:38.751" v="8226" actId="20577"/>
        <pc:sldMkLst>
          <pc:docMk/>
          <pc:sldMk cId="0" sldId="304"/>
        </pc:sldMkLst>
        <pc:spChg chg="mod">
          <ac:chgData name="Michael Oduoza" userId="4f0665835db0a26f" providerId="LiveId" clId="{7F60930D-7C0C-42E6-BDBB-B2549FDB9409}" dt="2020-10-30T12:39:38.751" v="8226" actId="20577"/>
          <ac:spMkLst>
            <pc:docMk/>
            <pc:sldMk cId="0" sldId="304"/>
            <ac:spMk id="11266" creationId="{43192E34-F87E-4CB4-B0F0-EDB8F0944A74}"/>
          </ac:spMkLst>
        </pc:spChg>
      </pc:sldChg>
      <pc:sldChg chg="del">
        <pc:chgData name="Michael Oduoza" userId="4f0665835db0a26f" providerId="LiveId" clId="{7F60930D-7C0C-42E6-BDBB-B2549FDB9409}" dt="2020-10-30T12:22:03.654" v="7559" actId="2696"/>
        <pc:sldMkLst>
          <pc:docMk/>
          <pc:sldMk cId="0" sldId="305"/>
        </pc:sldMkLst>
      </pc:sldChg>
      <pc:sldChg chg="del">
        <pc:chgData name="Michael Oduoza" userId="4f0665835db0a26f" providerId="LiveId" clId="{7F60930D-7C0C-42E6-BDBB-B2549FDB9409}" dt="2020-10-30T12:22:03.654" v="7559" actId="2696"/>
        <pc:sldMkLst>
          <pc:docMk/>
          <pc:sldMk cId="0" sldId="306"/>
        </pc:sldMkLst>
      </pc:sldChg>
      <pc:sldChg chg="del">
        <pc:chgData name="Michael Oduoza" userId="4f0665835db0a26f" providerId="LiveId" clId="{7F60930D-7C0C-42E6-BDBB-B2549FDB9409}" dt="2020-10-30T12:22:03.654" v="7559" actId="2696"/>
        <pc:sldMkLst>
          <pc:docMk/>
          <pc:sldMk cId="0" sldId="307"/>
        </pc:sldMkLst>
      </pc:sldChg>
      <pc:sldChg chg="del">
        <pc:chgData name="Michael Oduoza" userId="4f0665835db0a26f" providerId="LiveId" clId="{7F60930D-7C0C-42E6-BDBB-B2549FDB9409}" dt="2020-10-30T12:22:03.654" v="7559" actId="2696"/>
        <pc:sldMkLst>
          <pc:docMk/>
          <pc:sldMk cId="0" sldId="308"/>
        </pc:sldMkLst>
      </pc:sldChg>
      <pc:sldChg chg="addSp delSp modSp mod ord">
        <pc:chgData name="Michael Oduoza" userId="4f0665835db0a26f" providerId="LiveId" clId="{7F60930D-7C0C-42E6-BDBB-B2549FDB9409}" dt="2020-10-30T09:25:19.738" v="787" actId="20577"/>
        <pc:sldMkLst>
          <pc:docMk/>
          <pc:sldMk cId="0" sldId="310"/>
        </pc:sldMkLst>
        <pc:spChg chg="del mod">
          <ac:chgData name="Michael Oduoza" userId="4f0665835db0a26f" providerId="LiveId" clId="{7F60930D-7C0C-42E6-BDBB-B2549FDB9409}" dt="2020-10-30T08:52:14.449" v="596" actId="931"/>
          <ac:spMkLst>
            <pc:docMk/>
            <pc:sldMk cId="0" sldId="310"/>
            <ac:spMk id="5" creationId="{8DCF6080-4629-4264-BE75-6C81E9563FA6}"/>
          </ac:spMkLst>
        </pc:spChg>
        <pc:spChg chg="mod">
          <ac:chgData name="Michael Oduoza" userId="4f0665835db0a26f" providerId="LiveId" clId="{7F60930D-7C0C-42E6-BDBB-B2549FDB9409}" dt="2020-10-30T09:25:19.738" v="787" actId="20577"/>
          <ac:spMkLst>
            <pc:docMk/>
            <pc:sldMk cId="0" sldId="310"/>
            <ac:spMk id="12289" creationId="{7EB81432-7DE9-4572-87DA-D9CB1F01E7A7}"/>
          </ac:spMkLst>
        </pc:spChg>
        <pc:picChg chg="add mod">
          <ac:chgData name="Michael Oduoza" userId="4f0665835db0a26f" providerId="LiveId" clId="{7F60930D-7C0C-42E6-BDBB-B2549FDB9409}" dt="2020-10-30T08:56:56.286" v="617" actId="1076"/>
          <ac:picMkLst>
            <pc:docMk/>
            <pc:sldMk cId="0" sldId="310"/>
            <ac:picMk id="3" creationId="{0C3AC10E-1EC4-454F-980B-B7A1AB340CEB}"/>
          </ac:picMkLst>
        </pc:picChg>
        <pc:picChg chg="add mod">
          <ac:chgData name="Michael Oduoza" userId="4f0665835db0a26f" providerId="LiveId" clId="{7F60930D-7C0C-42E6-BDBB-B2549FDB9409}" dt="2020-10-30T08:56:57.892" v="618" actId="1076"/>
          <ac:picMkLst>
            <pc:docMk/>
            <pc:sldMk cId="0" sldId="310"/>
            <ac:picMk id="4" creationId="{2669E904-4AA3-443B-8FBF-A40CBBC20F9F}"/>
          </ac:picMkLst>
        </pc:picChg>
      </pc:sldChg>
      <pc:sldChg chg="modSp mod ord">
        <pc:chgData name="Michael Oduoza" userId="4f0665835db0a26f" providerId="LiveId" clId="{7F60930D-7C0C-42E6-BDBB-B2549FDB9409}" dt="2020-10-30T07:56:38.164" v="68" actId="20577"/>
        <pc:sldMkLst>
          <pc:docMk/>
          <pc:sldMk cId="0" sldId="311"/>
        </pc:sldMkLst>
        <pc:spChg chg="mod">
          <ac:chgData name="Michael Oduoza" userId="4f0665835db0a26f" providerId="LiveId" clId="{7F60930D-7C0C-42E6-BDBB-B2549FDB9409}" dt="2020-10-30T07:56:38.164" v="68" actId="20577"/>
          <ac:spMkLst>
            <pc:docMk/>
            <pc:sldMk cId="0" sldId="311"/>
            <ac:spMk id="3" creationId="{FD579804-13E1-4F70-B538-5886E56664A8}"/>
          </ac:spMkLst>
        </pc:spChg>
        <pc:spChg chg="mod">
          <ac:chgData name="Michael Oduoza" userId="4f0665835db0a26f" providerId="LiveId" clId="{7F60930D-7C0C-42E6-BDBB-B2549FDB9409}" dt="2020-10-30T07:56:20.188" v="10" actId="20577"/>
          <ac:spMkLst>
            <pc:docMk/>
            <pc:sldMk cId="0" sldId="311"/>
            <ac:spMk id="18433" creationId="{9DD9B6DA-477D-41FD-B569-BC0E620E1FA5}"/>
          </ac:spMkLst>
        </pc:spChg>
      </pc:sldChg>
      <pc:sldChg chg="del">
        <pc:chgData name="Michael Oduoza" userId="4f0665835db0a26f" providerId="LiveId" clId="{7F60930D-7C0C-42E6-BDBB-B2549FDB9409}" dt="2020-10-30T12:21:50.727" v="7558" actId="2696"/>
        <pc:sldMkLst>
          <pc:docMk/>
          <pc:sldMk cId="0" sldId="312"/>
        </pc:sldMkLst>
      </pc:sldChg>
      <pc:sldChg chg="del">
        <pc:chgData name="Michael Oduoza" userId="4f0665835db0a26f" providerId="LiveId" clId="{7F60930D-7C0C-42E6-BDBB-B2549FDB9409}" dt="2020-10-30T12:21:50.727" v="7558" actId="2696"/>
        <pc:sldMkLst>
          <pc:docMk/>
          <pc:sldMk cId="0" sldId="313"/>
        </pc:sldMkLst>
      </pc:sldChg>
      <pc:sldChg chg="modSp add mod">
        <pc:chgData name="Michael Oduoza" userId="4f0665835db0a26f" providerId="LiveId" clId="{7F60930D-7C0C-42E6-BDBB-B2549FDB9409}" dt="2020-10-30T08:50:09.137" v="593" actId="20577"/>
        <pc:sldMkLst>
          <pc:docMk/>
          <pc:sldMk cId="2008709614" sldId="314"/>
        </pc:sldMkLst>
        <pc:spChg chg="mod">
          <ac:chgData name="Michael Oduoza" userId="4f0665835db0a26f" providerId="LiveId" clId="{7F60930D-7C0C-42E6-BDBB-B2549FDB9409}" dt="2020-10-30T08:50:09.137" v="593" actId="20577"/>
          <ac:spMkLst>
            <pc:docMk/>
            <pc:sldMk cId="2008709614" sldId="314"/>
            <ac:spMk id="3" creationId="{FD579804-13E1-4F70-B538-5886E56664A8}"/>
          </ac:spMkLst>
        </pc:spChg>
        <pc:spChg chg="mod">
          <ac:chgData name="Michael Oduoza" userId="4f0665835db0a26f" providerId="LiveId" clId="{7F60930D-7C0C-42E6-BDBB-B2549FDB9409}" dt="2020-10-30T07:56:58.485" v="74" actId="20577"/>
          <ac:spMkLst>
            <pc:docMk/>
            <pc:sldMk cId="2008709614" sldId="314"/>
            <ac:spMk id="18433" creationId="{9DD9B6DA-477D-41FD-B569-BC0E620E1FA5}"/>
          </ac:spMkLst>
        </pc:spChg>
      </pc:sldChg>
      <pc:sldChg chg="modSp add mod ord">
        <pc:chgData name="Michael Oduoza" userId="4f0665835db0a26f" providerId="LiveId" clId="{7F60930D-7C0C-42E6-BDBB-B2549FDB9409}" dt="2020-10-30T08:49:24.463" v="525" actId="20577"/>
        <pc:sldMkLst>
          <pc:docMk/>
          <pc:sldMk cId="2665330290" sldId="315"/>
        </pc:sldMkLst>
        <pc:spChg chg="mod">
          <ac:chgData name="Michael Oduoza" userId="4f0665835db0a26f" providerId="LiveId" clId="{7F60930D-7C0C-42E6-BDBB-B2549FDB9409}" dt="2020-10-30T07:58:09.126" v="189" actId="20577"/>
          <ac:spMkLst>
            <pc:docMk/>
            <pc:sldMk cId="2665330290" sldId="315"/>
            <ac:spMk id="3" creationId="{FD579804-13E1-4F70-B538-5886E56664A8}"/>
          </ac:spMkLst>
        </pc:spChg>
        <pc:spChg chg="mod">
          <ac:chgData name="Michael Oduoza" userId="4f0665835db0a26f" providerId="LiveId" clId="{7F60930D-7C0C-42E6-BDBB-B2549FDB9409}" dt="2020-10-30T08:49:24.463" v="525" actId="20577"/>
          <ac:spMkLst>
            <pc:docMk/>
            <pc:sldMk cId="2665330290" sldId="315"/>
            <ac:spMk id="18433" creationId="{9DD9B6DA-477D-41FD-B569-BC0E620E1FA5}"/>
          </ac:spMkLst>
        </pc:spChg>
      </pc:sldChg>
      <pc:sldChg chg="modSp add mod">
        <pc:chgData name="Michael Oduoza" userId="4f0665835db0a26f" providerId="LiveId" clId="{7F60930D-7C0C-42E6-BDBB-B2549FDB9409}" dt="2020-10-30T08:49:49.816" v="567" actId="20577"/>
        <pc:sldMkLst>
          <pc:docMk/>
          <pc:sldMk cId="3987955405" sldId="316"/>
        </pc:sldMkLst>
        <pc:spChg chg="mod">
          <ac:chgData name="Michael Oduoza" userId="4f0665835db0a26f" providerId="LiveId" clId="{7F60930D-7C0C-42E6-BDBB-B2549FDB9409}" dt="2020-10-30T08:49:49.816" v="567" actId="20577"/>
          <ac:spMkLst>
            <pc:docMk/>
            <pc:sldMk cId="3987955405" sldId="316"/>
            <ac:spMk id="3" creationId="{FD579804-13E1-4F70-B538-5886E56664A8}"/>
          </ac:spMkLst>
        </pc:spChg>
        <pc:spChg chg="mod">
          <ac:chgData name="Michael Oduoza" userId="4f0665835db0a26f" providerId="LiveId" clId="{7F60930D-7C0C-42E6-BDBB-B2549FDB9409}" dt="2020-10-30T08:49:33.564" v="527" actId="20577"/>
          <ac:spMkLst>
            <pc:docMk/>
            <pc:sldMk cId="3987955405" sldId="316"/>
            <ac:spMk id="18433" creationId="{9DD9B6DA-477D-41FD-B569-BC0E620E1FA5}"/>
          </ac:spMkLst>
        </pc:spChg>
      </pc:sldChg>
      <pc:sldChg chg="addSp delSp modSp add mod ord modClrScheme chgLayout">
        <pc:chgData name="Michael Oduoza" userId="4f0665835db0a26f" providerId="LiveId" clId="{7F60930D-7C0C-42E6-BDBB-B2549FDB9409}" dt="2020-10-30T10:04:37.251" v="1505"/>
        <pc:sldMkLst>
          <pc:docMk/>
          <pc:sldMk cId="1931760898" sldId="317"/>
        </pc:sldMkLst>
        <pc:spChg chg="del mod">
          <ac:chgData name="Michael Oduoza" userId="4f0665835db0a26f" providerId="LiveId" clId="{7F60930D-7C0C-42E6-BDBB-B2549FDB9409}" dt="2020-10-30T08:37:58.860" v="351" actId="478"/>
          <ac:spMkLst>
            <pc:docMk/>
            <pc:sldMk cId="1931760898" sldId="317"/>
            <ac:spMk id="5" creationId="{8DCF6080-4629-4264-BE75-6C81E9563FA6}"/>
          </ac:spMkLst>
        </pc:spChg>
        <pc:spChg chg="mod">
          <ac:chgData name="Michael Oduoza" userId="4f0665835db0a26f" providerId="LiveId" clId="{7F60930D-7C0C-42E6-BDBB-B2549FDB9409}" dt="2020-10-30T08:38:53.394" v="365" actId="20577"/>
          <ac:spMkLst>
            <pc:docMk/>
            <pc:sldMk cId="1931760898" sldId="317"/>
            <ac:spMk id="12289" creationId="{7EB81432-7DE9-4572-87DA-D9CB1F01E7A7}"/>
          </ac:spMkLst>
        </pc:spChg>
        <pc:graphicFrameChg chg="add mod">
          <ac:chgData name="Michael Oduoza" userId="4f0665835db0a26f" providerId="LiveId" clId="{7F60930D-7C0C-42E6-BDBB-B2549FDB9409}" dt="2020-10-30T08:38:09.489" v="357"/>
          <ac:graphicFrameMkLst>
            <pc:docMk/>
            <pc:sldMk cId="1931760898" sldId="317"/>
            <ac:graphicFrameMk id="4" creationId="{4B6B45CC-E17D-4E07-88C6-1EC88972561B}"/>
          </ac:graphicFrameMkLst>
        </pc:graphicFrameChg>
        <pc:graphicFrameChg chg="add mod">
          <ac:chgData name="Michael Oduoza" userId="4f0665835db0a26f" providerId="LiveId" clId="{7F60930D-7C0C-42E6-BDBB-B2549FDB9409}" dt="2020-10-30T10:04:37.251" v="1505"/>
          <ac:graphicFrameMkLst>
            <pc:docMk/>
            <pc:sldMk cId="1931760898" sldId="317"/>
            <ac:graphicFrameMk id="6" creationId="{4B6B45CC-E17D-4E07-88C6-1EC88972561B}"/>
          </ac:graphicFrameMkLst>
        </pc:graphicFrameChg>
      </pc:sldChg>
      <pc:sldChg chg="addSp delSp modSp add mod modClrScheme chgLayout">
        <pc:chgData name="Michael Oduoza" userId="4f0665835db0a26f" providerId="LiveId" clId="{7F60930D-7C0C-42E6-BDBB-B2549FDB9409}" dt="2020-10-30T08:44:14.675" v="489" actId="26606"/>
        <pc:sldMkLst>
          <pc:docMk/>
          <pc:sldMk cId="3857377223" sldId="318"/>
        </pc:sldMkLst>
        <pc:spChg chg="mod">
          <ac:chgData name="Michael Oduoza" userId="4f0665835db0a26f" providerId="LiveId" clId="{7F60930D-7C0C-42E6-BDBB-B2549FDB9409}" dt="2020-10-30T08:44:14.675" v="489" actId="26606"/>
          <ac:spMkLst>
            <pc:docMk/>
            <pc:sldMk cId="3857377223" sldId="318"/>
            <ac:spMk id="12289" creationId="{7EB81432-7DE9-4572-87DA-D9CB1F01E7A7}"/>
          </ac:spMkLst>
        </pc:spChg>
        <pc:graphicFrameChg chg="del">
          <ac:chgData name="Michael Oduoza" userId="4f0665835db0a26f" providerId="LiveId" clId="{7F60930D-7C0C-42E6-BDBB-B2549FDB9409}" dt="2020-10-30T08:42:52.636" v="436" actId="478"/>
          <ac:graphicFrameMkLst>
            <pc:docMk/>
            <pc:sldMk cId="3857377223" sldId="318"/>
            <ac:graphicFrameMk id="6" creationId="{4B6B45CC-E17D-4E07-88C6-1EC88972561B}"/>
          </ac:graphicFrameMkLst>
        </pc:graphicFrameChg>
        <pc:picChg chg="add del mod">
          <ac:chgData name="Michael Oduoza" userId="4f0665835db0a26f" providerId="LiveId" clId="{7F60930D-7C0C-42E6-BDBB-B2549FDB9409}" dt="2020-10-30T08:44:06.959" v="484" actId="478"/>
          <ac:picMkLst>
            <pc:docMk/>
            <pc:sldMk cId="3857377223" sldId="318"/>
            <ac:picMk id="2" creationId="{5C00A802-9F5E-48E5-814B-5CD5F5F6E426}"/>
          </ac:picMkLst>
        </pc:picChg>
        <pc:picChg chg="add mod">
          <ac:chgData name="Michael Oduoza" userId="4f0665835db0a26f" providerId="LiveId" clId="{7F60930D-7C0C-42E6-BDBB-B2549FDB9409}" dt="2020-10-30T08:44:14.675" v="489" actId="26606"/>
          <ac:picMkLst>
            <pc:docMk/>
            <pc:sldMk cId="3857377223" sldId="318"/>
            <ac:picMk id="3" creationId="{9CBFCC18-1B74-43CE-B225-1E9250DEBF7A}"/>
          </ac:picMkLst>
        </pc:picChg>
      </pc:sldChg>
      <pc:sldChg chg="addSp delSp modSp add mod ord">
        <pc:chgData name="Michael Oduoza" userId="4f0665835db0a26f" providerId="LiveId" clId="{7F60930D-7C0C-42E6-BDBB-B2549FDB9409}" dt="2020-10-30T09:25:00.513" v="751" actId="20577"/>
        <pc:sldMkLst>
          <pc:docMk/>
          <pc:sldMk cId="1564871400" sldId="319"/>
        </pc:sldMkLst>
        <pc:spChg chg="del">
          <ac:chgData name="Michael Oduoza" userId="4f0665835db0a26f" providerId="LiveId" clId="{7F60930D-7C0C-42E6-BDBB-B2549FDB9409}" dt="2020-10-30T08:58:35.016" v="623" actId="478"/>
          <ac:spMkLst>
            <pc:docMk/>
            <pc:sldMk cId="1564871400" sldId="319"/>
            <ac:spMk id="5" creationId="{8DCF6080-4629-4264-BE75-6C81E9563FA6}"/>
          </ac:spMkLst>
        </pc:spChg>
        <pc:spChg chg="add del">
          <ac:chgData name="Michael Oduoza" userId="4f0665835db0a26f" providerId="LiveId" clId="{7F60930D-7C0C-42E6-BDBB-B2549FDB9409}" dt="2020-10-30T09:02:12.069" v="636" actId="22"/>
          <ac:spMkLst>
            <pc:docMk/>
            <pc:sldMk cId="1564871400" sldId="319"/>
            <ac:spMk id="8" creationId="{10CD3E25-8B1D-42B7-B8EC-7799F20DD787}"/>
          </ac:spMkLst>
        </pc:spChg>
        <pc:spChg chg="add del">
          <ac:chgData name="Michael Oduoza" userId="4f0665835db0a26f" providerId="LiveId" clId="{7F60930D-7C0C-42E6-BDBB-B2549FDB9409}" dt="2020-10-30T09:02:38.073" v="641" actId="478"/>
          <ac:spMkLst>
            <pc:docMk/>
            <pc:sldMk cId="1564871400" sldId="319"/>
            <ac:spMk id="9" creationId="{56832D69-F576-450F-886C-B80E3D3CF33D}"/>
          </ac:spMkLst>
        </pc:spChg>
        <pc:spChg chg="add del">
          <ac:chgData name="Michael Oduoza" userId="4f0665835db0a26f" providerId="LiveId" clId="{7F60930D-7C0C-42E6-BDBB-B2549FDB9409}" dt="2020-10-30T09:02:13.955" v="638" actId="22"/>
          <ac:spMkLst>
            <pc:docMk/>
            <pc:sldMk cId="1564871400" sldId="319"/>
            <ac:spMk id="10" creationId="{C8C8AD6E-48DA-4648-8297-EB6CE15AE9EF}"/>
          </ac:spMkLst>
        </pc:spChg>
        <pc:spChg chg="add mod">
          <ac:chgData name="Michael Oduoza" userId="4f0665835db0a26f" providerId="LiveId" clId="{7F60930D-7C0C-42E6-BDBB-B2549FDB9409}" dt="2020-10-30T09:02:32.495" v="640"/>
          <ac:spMkLst>
            <pc:docMk/>
            <pc:sldMk cId="1564871400" sldId="319"/>
            <ac:spMk id="11" creationId="{5EFDF764-C764-4818-B06F-C9D9B39FDA13}"/>
          </ac:spMkLst>
        </pc:spChg>
        <pc:spChg chg="add del">
          <ac:chgData name="Michael Oduoza" userId="4f0665835db0a26f" providerId="LiveId" clId="{7F60930D-7C0C-42E6-BDBB-B2549FDB9409}" dt="2020-10-30T09:03:38.438" v="643" actId="22"/>
          <ac:spMkLst>
            <pc:docMk/>
            <pc:sldMk cId="1564871400" sldId="319"/>
            <ac:spMk id="14" creationId="{FEFF1BB6-11E8-4C3B-9BAA-D4C7811844B1}"/>
          </ac:spMkLst>
        </pc:spChg>
        <pc:spChg chg="add mod">
          <ac:chgData name="Michael Oduoza" userId="4f0665835db0a26f" providerId="LiveId" clId="{7F60930D-7C0C-42E6-BDBB-B2549FDB9409}" dt="2020-10-30T09:24:46.459" v="734" actId="1076"/>
          <ac:spMkLst>
            <pc:docMk/>
            <pc:sldMk cId="1564871400" sldId="319"/>
            <ac:spMk id="27" creationId="{95469A16-FB0E-4CB9-942B-7C18B9F49BE2}"/>
          </ac:spMkLst>
        </pc:spChg>
        <pc:spChg chg="add mod">
          <ac:chgData name="Michael Oduoza" userId="4f0665835db0a26f" providerId="LiveId" clId="{7F60930D-7C0C-42E6-BDBB-B2549FDB9409}" dt="2020-10-30T09:24:46.459" v="734" actId="1076"/>
          <ac:spMkLst>
            <pc:docMk/>
            <pc:sldMk cId="1564871400" sldId="319"/>
            <ac:spMk id="29" creationId="{9DD61325-22A0-4FC7-8C54-ABB2BEA2F947}"/>
          </ac:spMkLst>
        </pc:spChg>
        <pc:spChg chg="mod">
          <ac:chgData name="Michael Oduoza" userId="4f0665835db0a26f" providerId="LiveId" clId="{7F60930D-7C0C-42E6-BDBB-B2549FDB9409}" dt="2020-10-30T09:25:00.513" v="751" actId="20577"/>
          <ac:spMkLst>
            <pc:docMk/>
            <pc:sldMk cId="1564871400" sldId="319"/>
            <ac:spMk id="12289" creationId="{7EB81432-7DE9-4572-87DA-D9CB1F01E7A7}"/>
          </ac:spMkLst>
        </pc:spChg>
        <pc:grpChg chg="add mod">
          <ac:chgData name="Michael Oduoza" userId="4f0665835db0a26f" providerId="LiveId" clId="{7F60930D-7C0C-42E6-BDBB-B2549FDB9409}" dt="2020-10-30T09:24:46.459" v="734" actId="1076"/>
          <ac:grpSpMkLst>
            <pc:docMk/>
            <pc:sldMk cId="1564871400" sldId="319"/>
            <ac:grpSpMk id="31" creationId="{18D54F7B-5956-4A6F-AF57-5B8F65A55FDE}"/>
          </ac:grpSpMkLst>
        </pc:grpChg>
        <pc:picChg chg="add del mod">
          <ac:chgData name="Michael Oduoza" userId="4f0665835db0a26f" providerId="LiveId" clId="{7F60930D-7C0C-42E6-BDBB-B2549FDB9409}" dt="2020-10-30T09:04:25.151" v="662" actId="478"/>
          <ac:picMkLst>
            <pc:docMk/>
            <pc:sldMk cId="1564871400" sldId="319"/>
            <ac:picMk id="2" creationId="{7114DB64-647A-4813-8410-5D587664130E}"/>
          </ac:picMkLst>
        </pc:picChg>
        <pc:picChg chg="add mod">
          <ac:chgData name="Michael Oduoza" userId="4f0665835db0a26f" providerId="LiveId" clId="{7F60930D-7C0C-42E6-BDBB-B2549FDB9409}" dt="2020-10-30T09:24:37.028" v="733" actId="1076"/>
          <ac:picMkLst>
            <pc:docMk/>
            <pc:sldMk cId="1564871400" sldId="319"/>
            <ac:picMk id="2" creationId="{7EEF703A-2CD1-4A56-AB68-467F7BDFBC90}"/>
          </ac:picMkLst>
        </pc:picChg>
        <pc:picChg chg="add del mod modCrop">
          <ac:chgData name="Michael Oduoza" userId="4f0665835db0a26f" providerId="LiveId" clId="{7F60930D-7C0C-42E6-BDBB-B2549FDB9409}" dt="2020-10-30T08:59:02" v="629" actId="478"/>
          <ac:picMkLst>
            <pc:docMk/>
            <pc:sldMk cId="1564871400" sldId="319"/>
            <ac:picMk id="4" creationId="{A078BB23-7831-403B-BCB6-8AD7EB73F2FF}"/>
          </ac:picMkLst>
        </pc:picChg>
        <pc:picChg chg="add mod">
          <ac:chgData name="Michael Oduoza" userId="4f0665835db0a26f" providerId="LiveId" clId="{7F60930D-7C0C-42E6-BDBB-B2549FDB9409}" dt="2020-10-30T09:24:46.459" v="734" actId="1076"/>
          <ac:picMkLst>
            <pc:docMk/>
            <pc:sldMk cId="1564871400" sldId="319"/>
            <ac:picMk id="13" creationId="{38E7AE4C-74C8-4305-85AF-73EA6924E97D}"/>
          </ac:picMkLst>
        </pc:picChg>
        <pc:picChg chg="add mod">
          <ac:chgData name="Michael Oduoza" userId="4f0665835db0a26f" providerId="LiveId" clId="{7F60930D-7C0C-42E6-BDBB-B2549FDB9409}" dt="2020-10-30T09:24:46.459" v="734" actId="1076"/>
          <ac:picMkLst>
            <pc:docMk/>
            <pc:sldMk cId="1564871400" sldId="319"/>
            <ac:picMk id="15" creationId="{4DE58384-C005-4E7D-AA1F-570DA6E06666}"/>
          </ac:picMkLst>
        </pc:picChg>
        <pc:picChg chg="add mod">
          <ac:chgData name="Michael Oduoza" userId="4f0665835db0a26f" providerId="LiveId" clId="{7F60930D-7C0C-42E6-BDBB-B2549FDB9409}" dt="2020-10-30T09:24:46.459" v="734" actId="1076"/>
          <ac:picMkLst>
            <pc:docMk/>
            <pc:sldMk cId="1564871400" sldId="319"/>
            <ac:picMk id="17" creationId="{5AB5E26D-30EB-40E3-A0BC-87408E997C07}"/>
          </ac:picMkLst>
        </pc:picChg>
        <pc:picChg chg="add mod">
          <ac:chgData name="Michael Oduoza" userId="4f0665835db0a26f" providerId="LiveId" clId="{7F60930D-7C0C-42E6-BDBB-B2549FDB9409}" dt="2020-10-30T09:24:46.459" v="734" actId="1076"/>
          <ac:picMkLst>
            <pc:docMk/>
            <pc:sldMk cId="1564871400" sldId="319"/>
            <ac:picMk id="19" creationId="{9A3EAC7F-C249-4C44-81F3-5F631654443D}"/>
          </ac:picMkLst>
        </pc:picChg>
        <pc:picChg chg="add mod">
          <ac:chgData name="Michael Oduoza" userId="4f0665835db0a26f" providerId="LiveId" clId="{7F60930D-7C0C-42E6-BDBB-B2549FDB9409}" dt="2020-10-30T09:24:46.459" v="734" actId="1076"/>
          <ac:picMkLst>
            <pc:docMk/>
            <pc:sldMk cId="1564871400" sldId="319"/>
            <ac:picMk id="21" creationId="{15961E1F-5EFB-4621-B4B3-892CAAA53437}"/>
          </ac:picMkLst>
        </pc:picChg>
        <pc:picChg chg="add mod">
          <ac:chgData name="Michael Oduoza" userId="4f0665835db0a26f" providerId="LiveId" clId="{7F60930D-7C0C-42E6-BDBB-B2549FDB9409}" dt="2020-10-30T09:24:46.459" v="734" actId="1076"/>
          <ac:picMkLst>
            <pc:docMk/>
            <pc:sldMk cId="1564871400" sldId="319"/>
            <ac:picMk id="23" creationId="{E59DD98D-969D-4429-8F3F-1FA3812A199E}"/>
          </ac:picMkLst>
        </pc:picChg>
        <pc:picChg chg="add mod">
          <ac:chgData name="Michael Oduoza" userId="4f0665835db0a26f" providerId="LiveId" clId="{7F60930D-7C0C-42E6-BDBB-B2549FDB9409}" dt="2020-10-30T09:24:46.459" v="734" actId="1076"/>
          <ac:picMkLst>
            <pc:docMk/>
            <pc:sldMk cId="1564871400" sldId="319"/>
            <ac:picMk id="25" creationId="{FB24CA25-EC36-46F7-A077-62C5830B5EB0}"/>
          </ac:picMkLst>
        </pc:picChg>
        <pc:picChg chg="add mod">
          <ac:chgData name="Michael Oduoza" userId="4f0665835db0a26f" providerId="LiveId" clId="{7F60930D-7C0C-42E6-BDBB-B2549FDB9409}" dt="2020-10-30T09:24:46.459" v="734" actId="1076"/>
          <ac:picMkLst>
            <pc:docMk/>
            <pc:sldMk cId="1564871400" sldId="319"/>
            <ac:picMk id="30" creationId="{2446D8AC-2ADA-42B6-ABAF-E8571B6FB771}"/>
          </ac:picMkLst>
        </pc:picChg>
        <pc:picChg chg="add mod">
          <ac:chgData name="Michael Oduoza" userId="4f0665835db0a26f" providerId="LiveId" clId="{7F60930D-7C0C-42E6-BDBB-B2549FDB9409}" dt="2020-10-30T09:24:46.459" v="734" actId="1076"/>
          <ac:picMkLst>
            <pc:docMk/>
            <pc:sldMk cId="1564871400" sldId="319"/>
            <ac:picMk id="39942" creationId="{5F53E5DB-8093-46A5-A468-1618F942A049}"/>
          </ac:picMkLst>
        </pc:picChg>
      </pc:sldChg>
      <pc:sldChg chg="modSp add mod">
        <pc:chgData name="Michael Oduoza" userId="4f0665835db0a26f" providerId="LiveId" clId="{7F60930D-7C0C-42E6-BDBB-B2549FDB9409}" dt="2020-10-30T08:50:19.241" v="595" actId="20577"/>
        <pc:sldMkLst>
          <pc:docMk/>
          <pc:sldMk cId="462751709" sldId="320"/>
        </pc:sldMkLst>
        <pc:spChg chg="mod">
          <ac:chgData name="Michael Oduoza" userId="4f0665835db0a26f" providerId="LiveId" clId="{7F60930D-7C0C-42E6-BDBB-B2549FDB9409}" dt="2020-10-30T08:50:19.241" v="595" actId="20577"/>
          <ac:spMkLst>
            <pc:docMk/>
            <pc:sldMk cId="462751709" sldId="320"/>
            <ac:spMk id="18433" creationId="{9DD9B6DA-477D-41FD-B569-BC0E620E1FA5}"/>
          </ac:spMkLst>
        </pc:spChg>
      </pc:sldChg>
      <pc:sldChg chg="addSp delSp modSp new mod modClrScheme chgLayout">
        <pc:chgData name="Michael Oduoza" userId="4f0665835db0a26f" providerId="LiveId" clId="{7F60930D-7C0C-42E6-BDBB-B2549FDB9409}" dt="2020-10-30T09:28:33.320" v="1008" actId="1076"/>
        <pc:sldMkLst>
          <pc:docMk/>
          <pc:sldMk cId="506347842" sldId="321"/>
        </pc:sldMkLst>
        <pc:spChg chg="del">
          <ac:chgData name="Michael Oduoza" userId="4f0665835db0a26f" providerId="LiveId" clId="{7F60930D-7C0C-42E6-BDBB-B2549FDB9409}" dt="2020-10-30T09:26:26.628" v="796" actId="26606"/>
          <ac:spMkLst>
            <pc:docMk/>
            <pc:sldMk cId="506347842" sldId="321"/>
            <ac:spMk id="2" creationId="{40E9686D-A50B-44FF-A117-A5AA9577205C}"/>
          </ac:spMkLst>
        </pc:spChg>
        <pc:spChg chg="del">
          <ac:chgData name="Michael Oduoza" userId="4f0665835db0a26f" providerId="LiveId" clId="{7F60930D-7C0C-42E6-BDBB-B2549FDB9409}" dt="2020-10-30T09:26:11.927" v="789" actId="478"/>
          <ac:spMkLst>
            <pc:docMk/>
            <pc:sldMk cId="506347842" sldId="321"/>
            <ac:spMk id="3" creationId="{3D4D98A8-75FC-469F-A021-279E2E19F1F9}"/>
          </ac:spMkLst>
        </pc:spChg>
        <pc:spChg chg="add del mod">
          <ac:chgData name="Michael Oduoza" userId="4f0665835db0a26f" providerId="LiveId" clId="{7F60930D-7C0C-42E6-BDBB-B2549FDB9409}" dt="2020-10-30T09:27:26.627" v="808" actId="26606"/>
          <ac:spMkLst>
            <pc:docMk/>
            <pc:sldMk cId="506347842" sldId="321"/>
            <ac:spMk id="10" creationId="{CD4D1538-7BB3-493C-A726-68D6ED2FCCB2}"/>
          </ac:spMkLst>
        </pc:spChg>
        <pc:spChg chg="add mod">
          <ac:chgData name="Michael Oduoza" userId="4f0665835db0a26f" providerId="LiveId" clId="{7F60930D-7C0C-42E6-BDBB-B2549FDB9409}" dt="2020-10-30T09:26:39.698" v="800" actId="1076"/>
          <ac:spMkLst>
            <pc:docMk/>
            <pc:sldMk cId="506347842" sldId="321"/>
            <ac:spMk id="12" creationId="{D5D5BE94-6E24-4221-A078-8C0329AC028A}"/>
          </ac:spMkLst>
        </pc:spChg>
        <pc:spChg chg="add mod">
          <ac:chgData name="Michael Oduoza" userId="4f0665835db0a26f" providerId="LiveId" clId="{7F60930D-7C0C-42E6-BDBB-B2549FDB9409}" dt="2020-10-30T09:27:38.338" v="831" actId="20577"/>
          <ac:spMkLst>
            <pc:docMk/>
            <pc:sldMk cId="506347842" sldId="321"/>
            <ac:spMk id="15" creationId="{C5C01E1E-9850-458F-BE09-B8B234E4347B}"/>
          </ac:spMkLst>
        </pc:spChg>
        <pc:spChg chg="add mod">
          <ac:chgData name="Michael Oduoza" userId="4f0665835db0a26f" providerId="LiveId" clId="{7F60930D-7C0C-42E6-BDBB-B2549FDB9409}" dt="2020-10-30T09:28:30.748" v="1007" actId="20577"/>
          <ac:spMkLst>
            <pc:docMk/>
            <pc:sldMk cId="506347842" sldId="321"/>
            <ac:spMk id="17" creationId="{202BD582-3D46-44CC-858C-E16FD11EA997}"/>
          </ac:spMkLst>
        </pc:spChg>
        <pc:picChg chg="add mod">
          <ac:chgData name="Michael Oduoza" userId="4f0665835db0a26f" providerId="LiveId" clId="{7F60930D-7C0C-42E6-BDBB-B2549FDB9409}" dt="2020-10-30T09:28:33.320" v="1008" actId="1076"/>
          <ac:picMkLst>
            <pc:docMk/>
            <pc:sldMk cId="506347842" sldId="321"/>
            <ac:picMk id="5" creationId="{6E5EAAC8-6BEE-4065-B3CF-B9A23DDF9AC1}"/>
          </ac:picMkLst>
        </pc:picChg>
      </pc:sldChg>
      <pc:sldChg chg="addSp delSp modSp add mod">
        <pc:chgData name="Michael Oduoza" userId="4f0665835db0a26f" providerId="LiveId" clId="{7F60930D-7C0C-42E6-BDBB-B2549FDB9409}" dt="2020-10-30T09:34:07.747" v="1180" actId="208"/>
        <pc:sldMkLst>
          <pc:docMk/>
          <pc:sldMk cId="1330542446" sldId="322"/>
        </pc:sldMkLst>
        <pc:spChg chg="add mod">
          <ac:chgData name="Michael Oduoza" userId="4f0665835db0a26f" providerId="LiveId" clId="{7F60930D-7C0C-42E6-BDBB-B2549FDB9409}" dt="2020-10-30T09:31:49.942" v="1163" actId="1076"/>
          <ac:spMkLst>
            <pc:docMk/>
            <pc:sldMk cId="1330542446" sldId="322"/>
            <ac:spMk id="4" creationId="{03EC1C0B-B8E6-4D63-8A9A-BD7B44E4005F}"/>
          </ac:spMkLst>
        </pc:spChg>
        <pc:spChg chg="add del mod">
          <ac:chgData name="Michael Oduoza" userId="4f0665835db0a26f" providerId="LiveId" clId="{7F60930D-7C0C-42E6-BDBB-B2549FDB9409}" dt="2020-10-30T09:32:47.438" v="1169" actId="478"/>
          <ac:spMkLst>
            <pc:docMk/>
            <pc:sldMk cId="1330542446" sldId="322"/>
            <ac:spMk id="5" creationId="{A2E55260-A8EC-4974-833D-42B35801831D}"/>
          </ac:spMkLst>
        </pc:spChg>
        <pc:spChg chg="add del mod">
          <ac:chgData name="Michael Oduoza" userId="4f0665835db0a26f" providerId="LiveId" clId="{7F60930D-7C0C-42E6-BDBB-B2549FDB9409}" dt="2020-10-30T09:33:46.915" v="1176" actId="478"/>
          <ac:spMkLst>
            <pc:docMk/>
            <pc:sldMk cId="1330542446" sldId="322"/>
            <ac:spMk id="6" creationId="{2C82658F-2D84-4415-9198-738F7895575F}"/>
          </ac:spMkLst>
        </pc:spChg>
        <pc:spChg chg="add mod">
          <ac:chgData name="Michael Oduoza" userId="4f0665835db0a26f" providerId="LiveId" clId="{7F60930D-7C0C-42E6-BDBB-B2549FDB9409}" dt="2020-10-30T09:34:07.747" v="1180" actId="208"/>
          <ac:spMkLst>
            <pc:docMk/>
            <pc:sldMk cId="1330542446" sldId="322"/>
            <ac:spMk id="7" creationId="{2A6F96A9-E26B-4ABB-8C1F-4EB5DE71DD48}"/>
          </ac:spMkLst>
        </pc:spChg>
        <pc:spChg chg="mod">
          <ac:chgData name="Michael Oduoza" userId="4f0665835db0a26f" providerId="LiveId" clId="{7F60930D-7C0C-42E6-BDBB-B2549FDB9409}" dt="2020-10-30T09:31:08.662" v="1101" actId="1076"/>
          <ac:spMkLst>
            <pc:docMk/>
            <pc:sldMk cId="1330542446" sldId="322"/>
            <ac:spMk id="22" creationId="{99C3E618-BC31-4676-9E51-47DAC0DD1842}"/>
          </ac:spMkLst>
        </pc:spChg>
        <pc:spChg chg="mod">
          <ac:chgData name="Michael Oduoza" userId="4f0665835db0a26f" providerId="LiveId" clId="{7F60930D-7C0C-42E6-BDBB-B2549FDB9409}" dt="2020-10-30T09:30:26.337" v="1039"/>
          <ac:spMkLst>
            <pc:docMk/>
            <pc:sldMk cId="1330542446" sldId="322"/>
            <ac:spMk id="33" creationId="{0B727477-95C4-41D6-80E4-A0505F9B9F22}"/>
          </ac:spMkLst>
        </pc:spChg>
        <pc:spChg chg="mod">
          <ac:chgData name="Michael Oduoza" userId="4f0665835db0a26f" providerId="LiveId" clId="{7F60930D-7C0C-42E6-BDBB-B2549FDB9409}" dt="2020-10-30T09:30:26.337" v="1039"/>
          <ac:spMkLst>
            <pc:docMk/>
            <pc:sldMk cId="1330542446" sldId="322"/>
            <ac:spMk id="34" creationId="{8FFB8B66-CE5F-4613-BA6F-4D38002A1696}"/>
          </ac:spMkLst>
        </pc:spChg>
        <pc:spChg chg="mod">
          <ac:chgData name="Michael Oduoza" userId="4f0665835db0a26f" providerId="LiveId" clId="{7F60930D-7C0C-42E6-BDBB-B2549FDB9409}" dt="2020-10-30T09:30:26.337" v="1039"/>
          <ac:spMkLst>
            <pc:docMk/>
            <pc:sldMk cId="1330542446" sldId="322"/>
            <ac:spMk id="35" creationId="{E6732E99-33F9-4F7E-B746-A8EB76E6540D}"/>
          </ac:spMkLst>
        </pc:spChg>
        <pc:spChg chg="mod">
          <ac:chgData name="Michael Oduoza" userId="4f0665835db0a26f" providerId="LiveId" clId="{7F60930D-7C0C-42E6-BDBB-B2549FDB9409}" dt="2020-10-30T09:30:54.733" v="1099" actId="20577"/>
          <ac:spMkLst>
            <pc:docMk/>
            <pc:sldMk cId="1330542446" sldId="322"/>
            <ac:spMk id="12289" creationId="{7EB81432-7DE9-4572-87DA-D9CB1F01E7A7}"/>
          </ac:spMkLst>
        </pc:spChg>
        <pc:grpChg chg="add mod">
          <ac:chgData name="Michael Oduoza" userId="4f0665835db0a26f" providerId="LiveId" clId="{7F60930D-7C0C-42E6-BDBB-B2549FDB9409}" dt="2020-10-30T09:30:42.344" v="1043" actId="1076"/>
          <ac:grpSpMkLst>
            <pc:docMk/>
            <pc:sldMk cId="1330542446" sldId="322"/>
            <ac:grpSpMk id="20" creationId="{515CA666-6FFC-4589-B126-0EB12206CED8}"/>
          </ac:grpSpMkLst>
        </pc:grpChg>
        <pc:grpChg chg="del">
          <ac:chgData name="Michael Oduoza" userId="4f0665835db0a26f" providerId="LiveId" clId="{7F60930D-7C0C-42E6-BDBB-B2549FDB9409}" dt="2020-10-30T09:29:32.677" v="1034" actId="478"/>
          <ac:grpSpMkLst>
            <pc:docMk/>
            <pc:sldMk cId="1330542446" sldId="322"/>
            <ac:grpSpMk id="31" creationId="{18D54F7B-5956-4A6F-AF57-5B8F65A55FDE}"/>
          </ac:grpSpMkLst>
        </pc:grpChg>
        <pc:picChg chg="del">
          <ac:chgData name="Michael Oduoza" userId="4f0665835db0a26f" providerId="LiveId" clId="{7F60930D-7C0C-42E6-BDBB-B2549FDB9409}" dt="2020-10-30T09:29:31.563" v="1033" actId="478"/>
          <ac:picMkLst>
            <pc:docMk/>
            <pc:sldMk cId="1330542446" sldId="322"/>
            <ac:picMk id="2" creationId="{7EEF703A-2CD1-4A56-AB68-467F7BDFBC90}"/>
          </ac:picMkLst>
        </pc:picChg>
        <pc:picChg chg="add mod">
          <ac:chgData name="Michael Oduoza" userId="4f0665835db0a26f" providerId="LiveId" clId="{7F60930D-7C0C-42E6-BDBB-B2549FDB9409}" dt="2020-10-30T09:29:57.897" v="1038" actId="1076"/>
          <ac:picMkLst>
            <pc:docMk/>
            <pc:sldMk cId="1330542446" sldId="322"/>
            <ac:picMk id="3" creationId="{18FD3A76-371C-4125-A218-1F4E274C65D8}"/>
          </ac:picMkLst>
        </pc:picChg>
        <pc:cxnChg chg="mod">
          <ac:chgData name="Michael Oduoza" userId="4f0665835db0a26f" providerId="LiveId" clId="{7F60930D-7C0C-42E6-BDBB-B2549FDB9409}" dt="2020-10-30T09:30:26.337" v="1039"/>
          <ac:cxnSpMkLst>
            <pc:docMk/>
            <pc:sldMk cId="1330542446" sldId="322"/>
            <ac:cxnSpMk id="24" creationId="{CFC97752-0E44-48C1-87F4-2104B642959D}"/>
          </ac:cxnSpMkLst>
        </pc:cxnChg>
        <pc:cxnChg chg="mod">
          <ac:chgData name="Michael Oduoza" userId="4f0665835db0a26f" providerId="LiveId" clId="{7F60930D-7C0C-42E6-BDBB-B2549FDB9409}" dt="2020-10-30T09:30:26.337" v="1039"/>
          <ac:cxnSpMkLst>
            <pc:docMk/>
            <pc:sldMk cId="1330542446" sldId="322"/>
            <ac:cxnSpMk id="26" creationId="{B6ADAB4C-5CB2-4FB8-AE00-36767DC16667}"/>
          </ac:cxnSpMkLst>
        </pc:cxnChg>
        <pc:cxnChg chg="mod">
          <ac:chgData name="Michael Oduoza" userId="4f0665835db0a26f" providerId="LiveId" clId="{7F60930D-7C0C-42E6-BDBB-B2549FDB9409}" dt="2020-10-30T09:30:26.337" v="1039"/>
          <ac:cxnSpMkLst>
            <pc:docMk/>
            <pc:sldMk cId="1330542446" sldId="322"/>
            <ac:cxnSpMk id="28" creationId="{FD1F664F-CC7C-4982-87BD-D534254B9C11}"/>
          </ac:cxnSpMkLst>
        </pc:cxnChg>
        <pc:cxnChg chg="mod">
          <ac:chgData name="Michael Oduoza" userId="4f0665835db0a26f" providerId="LiveId" clId="{7F60930D-7C0C-42E6-BDBB-B2549FDB9409}" dt="2020-10-30T09:30:26.337" v="1039"/>
          <ac:cxnSpMkLst>
            <pc:docMk/>
            <pc:sldMk cId="1330542446" sldId="322"/>
            <ac:cxnSpMk id="32" creationId="{3E86DC9D-CF0E-4ECE-8033-91D35D63A9C1}"/>
          </ac:cxnSpMkLst>
        </pc:cxnChg>
        <pc:cxnChg chg="add mod">
          <ac:chgData name="Michael Oduoza" userId="4f0665835db0a26f" providerId="LiveId" clId="{7F60930D-7C0C-42E6-BDBB-B2549FDB9409}" dt="2020-10-30T09:30:37.244" v="1042" actId="1076"/>
          <ac:cxnSpMkLst>
            <pc:docMk/>
            <pc:sldMk cId="1330542446" sldId="322"/>
            <ac:cxnSpMk id="36" creationId="{41C6A3B5-141F-4983-8DF9-53A27EF043FA}"/>
          </ac:cxnSpMkLst>
        </pc:cxnChg>
      </pc:sldChg>
      <pc:sldChg chg="addSp delSp modSp new mod">
        <pc:chgData name="Michael Oduoza" userId="4f0665835db0a26f" providerId="LiveId" clId="{7F60930D-7C0C-42E6-BDBB-B2549FDB9409}" dt="2020-10-30T09:47:15.452" v="1313" actId="20577"/>
        <pc:sldMkLst>
          <pc:docMk/>
          <pc:sldMk cId="2309827842" sldId="323"/>
        </pc:sldMkLst>
        <pc:spChg chg="mod">
          <ac:chgData name="Michael Oduoza" userId="4f0665835db0a26f" providerId="LiveId" clId="{7F60930D-7C0C-42E6-BDBB-B2549FDB9409}" dt="2020-10-30T09:47:15.452" v="1313" actId="20577"/>
          <ac:spMkLst>
            <pc:docMk/>
            <pc:sldMk cId="2309827842" sldId="323"/>
            <ac:spMk id="2" creationId="{76FAC36E-76A6-45C5-9FF9-1A9539CC4939}"/>
          </ac:spMkLst>
        </pc:spChg>
        <pc:spChg chg="del">
          <ac:chgData name="Michael Oduoza" userId="4f0665835db0a26f" providerId="LiveId" clId="{7F60930D-7C0C-42E6-BDBB-B2549FDB9409}" dt="2020-10-30T09:40:42.498" v="1223"/>
          <ac:spMkLst>
            <pc:docMk/>
            <pc:sldMk cId="2309827842" sldId="323"/>
            <ac:spMk id="3" creationId="{4F707FF5-AF76-4786-983E-A80AC7443FA3}"/>
          </ac:spMkLst>
        </pc:spChg>
        <pc:spChg chg="add del mod">
          <ac:chgData name="Michael Oduoza" userId="4f0665835db0a26f" providerId="LiveId" clId="{7F60930D-7C0C-42E6-BDBB-B2549FDB9409}" dt="2020-10-30T09:42:27.188" v="1237" actId="478"/>
          <ac:spMkLst>
            <pc:docMk/>
            <pc:sldMk cId="2309827842" sldId="323"/>
            <ac:spMk id="7" creationId="{0B1B1980-F1F7-49F2-92A4-B7AE39EDF927}"/>
          </ac:spMkLst>
        </pc:spChg>
        <pc:spChg chg="add mod">
          <ac:chgData name="Michael Oduoza" userId="4f0665835db0a26f" providerId="LiveId" clId="{7F60930D-7C0C-42E6-BDBB-B2549FDB9409}" dt="2020-10-30T09:43:46.378" v="1266" actId="1076"/>
          <ac:spMkLst>
            <pc:docMk/>
            <pc:sldMk cId="2309827842" sldId="323"/>
            <ac:spMk id="10" creationId="{ECAC4B3A-A69A-41C4-9B0F-CF5E7E11FA13}"/>
          </ac:spMkLst>
        </pc:spChg>
        <pc:spChg chg="add mod">
          <ac:chgData name="Michael Oduoza" userId="4f0665835db0a26f" providerId="LiveId" clId="{7F60930D-7C0C-42E6-BDBB-B2549FDB9409}" dt="2020-10-30T09:43:49.963" v="1267" actId="1076"/>
          <ac:spMkLst>
            <pc:docMk/>
            <pc:sldMk cId="2309827842" sldId="323"/>
            <ac:spMk id="12" creationId="{4F728193-38F0-4CE8-BEE1-FD0FA7B56FD8}"/>
          </ac:spMkLst>
        </pc:spChg>
        <pc:spChg chg="add mod">
          <ac:chgData name="Michael Oduoza" userId="4f0665835db0a26f" providerId="LiveId" clId="{7F60930D-7C0C-42E6-BDBB-B2549FDB9409}" dt="2020-10-30T09:43:42.043" v="1265" actId="1076"/>
          <ac:spMkLst>
            <pc:docMk/>
            <pc:sldMk cId="2309827842" sldId="323"/>
            <ac:spMk id="14" creationId="{99B850F9-0FE2-4B8D-A225-8EF0F4330C8B}"/>
          </ac:spMkLst>
        </pc:spChg>
        <pc:picChg chg="add del mod">
          <ac:chgData name="Michael Oduoza" userId="4f0665835db0a26f" providerId="LiveId" clId="{7F60930D-7C0C-42E6-BDBB-B2549FDB9409}" dt="2020-10-30T09:42:12.641" v="1233" actId="478"/>
          <ac:picMkLst>
            <pc:docMk/>
            <pc:sldMk cId="2309827842" sldId="323"/>
            <ac:picMk id="4" creationId="{E27A283D-55DA-44B3-946C-04E682B6249C}"/>
          </ac:picMkLst>
        </pc:picChg>
        <pc:picChg chg="add mod">
          <ac:chgData name="Michael Oduoza" userId="4f0665835db0a26f" providerId="LiveId" clId="{7F60930D-7C0C-42E6-BDBB-B2549FDB9409}" dt="2020-10-30T09:43:30.677" v="1261" actId="1076"/>
          <ac:picMkLst>
            <pc:docMk/>
            <pc:sldMk cId="2309827842" sldId="323"/>
            <ac:picMk id="5" creationId="{CF0B4F61-0E1B-4FED-A351-3280804845D8}"/>
          </ac:picMkLst>
        </pc:picChg>
        <pc:picChg chg="add mod">
          <ac:chgData name="Michael Oduoza" userId="4f0665835db0a26f" providerId="LiveId" clId="{7F60930D-7C0C-42E6-BDBB-B2549FDB9409}" dt="2020-10-30T09:43:24.119" v="1258" actId="14100"/>
          <ac:picMkLst>
            <pc:docMk/>
            <pc:sldMk cId="2309827842" sldId="323"/>
            <ac:picMk id="8" creationId="{F4BE4E3C-4E38-42F3-A21D-40E19F0A9F74}"/>
          </ac:picMkLst>
        </pc:picChg>
        <pc:picChg chg="add mod">
          <ac:chgData name="Michael Oduoza" userId="4f0665835db0a26f" providerId="LiveId" clId="{7F60930D-7C0C-42E6-BDBB-B2549FDB9409}" dt="2020-10-30T09:46:38.340" v="1282" actId="1076"/>
          <ac:picMkLst>
            <pc:docMk/>
            <pc:sldMk cId="2309827842" sldId="323"/>
            <ac:picMk id="15" creationId="{25837750-9673-4BFF-912E-BA648405E3EA}"/>
          </ac:picMkLst>
        </pc:picChg>
        <pc:cxnChg chg="add mod">
          <ac:chgData name="Michael Oduoza" userId="4f0665835db0a26f" providerId="LiveId" clId="{7F60930D-7C0C-42E6-BDBB-B2549FDB9409}" dt="2020-10-30T09:46:53.600" v="1284" actId="1076"/>
          <ac:cxnSpMkLst>
            <pc:docMk/>
            <pc:sldMk cId="2309827842" sldId="323"/>
            <ac:cxnSpMk id="16" creationId="{7868FF28-22FA-4D90-ACF1-E8BAD61DBF2E}"/>
          </ac:cxnSpMkLst>
        </pc:cxnChg>
        <pc:cxnChg chg="add del mod">
          <ac:chgData name="Michael Oduoza" userId="4f0665835db0a26f" providerId="LiveId" clId="{7F60930D-7C0C-42E6-BDBB-B2549FDB9409}" dt="2020-10-30T09:46:59.095" v="1288"/>
          <ac:cxnSpMkLst>
            <pc:docMk/>
            <pc:sldMk cId="2309827842" sldId="323"/>
            <ac:cxnSpMk id="17" creationId="{F818F4A7-E511-4D15-8AAC-7A36CFBFD773}"/>
          </ac:cxnSpMkLst>
        </pc:cxnChg>
        <pc:cxnChg chg="add del mod">
          <ac:chgData name="Michael Oduoza" userId="4f0665835db0a26f" providerId="LiveId" clId="{7F60930D-7C0C-42E6-BDBB-B2549FDB9409}" dt="2020-10-30T09:46:58.664" v="1287"/>
          <ac:cxnSpMkLst>
            <pc:docMk/>
            <pc:sldMk cId="2309827842" sldId="323"/>
            <ac:cxnSpMk id="18" creationId="{C64D0816-8507-41C0-82DF-04E7FBC91084}"/>
          </ac:cxnSpMkLst>
        </pc:cxnChg>
      </pc:sldChg>
      <pc:sldChg chg="addSp delSp modSp add mod">
        <pc:chgData name="Michael Oduoza" userId="4f0665835db0a26f" providerId="LiveId" clId="{7F60930D-7C0C-42E6-BDBB-B2549FDB9409}" dt="2020-10-30T10:11:20.369" v="1558" actId="1076"/>
        <pc:sldMkLst>
          <pc:docMk/>
          <pc:sldMk cId="1151733547" sldId="324"/>
        </pc:sldMkLst>
        <pc:spChg chg="mod">
          <ac:chgData name="Michael Oduoza" userId="4f0665835db0a26f" providerId="LiveId" clId="{7F60930D-7C0C-42E6-BDBB-B2549FDB9409}" dt="2020-10-30T09:47:11.588" v="1311" actId="20577"/>
          <ac:spMkLst>
            <pc:docMk/>
            <pc:sldMk cId="1151733547" sldId="324"/>
            <ac:spMk id="2" creationId="{76FAC36E-76A6-45C5-9FF9-1A9539CC4939}"/>
          </ac:spMkLst>
        </pc:spChg>
        <pc:spChg chg="mod">
          <ac:chgData name="Michael Oduoza" userId="4f0665835db0a26f" providerId="LiveId" clId="{7F60930D-7C0C-42E6-BDBB-B2549FDB9409}" dt="2020-10-30T09:56:08.648" v="1391" actId="164"/>
          <ac:spMkLst>
            <pc:docMk/>
            <pc:sldMk cId="1151733547" sldId="324"/>
            <ac:spMk id="10" creationId="{ECAC4B3A-A69A-41C4-9B0F-CF5E7E11FA13}"/>
          </ac:spMkLst>
        </pc:spChg>
        <pc:spChg chg="mod">
          <ac:chgData name="Michael Oduoza" userId="4f0665835db0a26f" providerId="LiveId" clId="{7F60930D-7C0C-42E6-BDBB-B2549FDB9409}" dt="2020-10-30T09:56:08.648" v="1391" actId="164"/>
          <ac:spMkLst>
            <pc:docMk/>
            <pc:sldMk cId="1151733547" sldId="324"/>
            <ac:spMk id="12" creationId="{4F728193-38F0-4CE8-BEE1-FD0FA7B56FD8}"/>
          </ac:spMkLst>
        </pc:spChg>
        <pc:spChg chg="mod">
          <ac:chgData name="Michael Oduoza" userId="4f0665835db0a26f" providerId="LiveId" clId="{7F60930D-7C0C-42E6-BDBB-B2549FDB9409}" dt="2020-10-30T09:56:08.648" v="1391" actId="164"/>
          <ac:spMkLst>
            <pc:docMk/>
            <pc:sldMk cId="1151733547" sldId="324"/>
            <ac:spMk id="14" creationId="{99B850F9-0FE2-4B8D-A225-8EF0F4330C8B}"/>
          </ac:spMkLst>
        </pc:spChg>
        <pc:spChg chg="mod">
          <ac:chgData name="Michael Oduoza" userId="4f0665835db0a26f" providerId="LiveId" clId="{7F60930D-7C0C-42E6-BDBB-B2549FDB9409}" dt="2020-10-30T09:56:13.757" v="1392"/>
          <ac:spMkLst>
            <pc:docMk/>
            <pc:sldMk cId="1151733547" sldId="324"/>
            <ac:spMk id="20" creationId="{6CB30F11-746C-4497-AD06-741843F0FFA3}"/>
          </ac:spMkLst>
        </pc:spChg>
        <pc:spChg chg="mod">
          <ac:chgData name="Michael Oduoza" userId="4f0665835db0a26f" providerId="LiveId" clId="{7F60930D-7C0C-42E6-BDBB-B2549FDB9409}" dt="2020-10-30T09:56:13.757" v="1392"/>
          <ac:spMkLst>
            <pc:docMk/>
            <pc:sldMk cId="1151733547" sldId="324"/>
            <ac:spMk id="21" creationId="{0F0BB9F7-6BB4-43FE-89A7-0122CAF42EDE}"/>
          </ac:spMkLst>
        </pc:spChg>
        <pc:spChg chg="mod">
          <ac:chgData name="Michael Oduoza" userId="4f0665835db0a26f" providerId="LiveId" clId="{7F60930D-7C0C-42E6-BDBB-B2549FDB9409}" dt="2020-10-30T09:56:13.757" v="1392"/>
          <ac:spMkLst>
            <pc:docMk/>
            <pc:sldMk cId="1151733547" sldId="324"/>
            <ac:spMk id="22" creationId="{013092D7-D1D3-4FA4-8AB2-49D8E7F9731F}"/>
          </ac:spMkLst>
        </pc:spChg>
        <pc:grpChg chg="add mod">
          <ac:chgData name="Michael Oduoza" userId="4f0665835db0a26f" providerId="LiveId" clId="{7F60930D-7C0C-42E6-BDBB-B2549FDB9409}" dt="2020-10-30T09:56:08.648" v="1391" actId="164"/>
          <ac:grpSpMkLst>
            <pc:docMk/>
            <pc:sldMk cId="1151733547" sldId="324"/>
            <ac:grpSpMk id="18" creationId="{0CB1E140-9246-4BA2-A78A-BF14DFC5420A}"/>
          </ac:grpSpMkLst>
        </pc:grpChg>
        <pc:grpChg chg="add mod">
          <ac:chgData name="Michael Oduoza" userId="4f0665835db0a26f" providerId="LiveId" clId="{7F60930D-7C0C-42E6-BDBB-B2549FDB9409}" dt="2020-10-30T09:56:27.604" v="1398" actId="1076"/>
          <ac:grpSpMkLst>
            <pc:docMk/>
            <pc:sldMk cId="1151733547" sldId="324"/>
            <ac:grpSpMk id="19" creationId="{A07E8658-D1A8-4470-991A-805BBC05C894}"/>
          </ac:grpSpMkLst>
        </pc:grpChg>
        <pc:picChg chg="add mod">
          <ac:chgData name="Michael Oduoza" userId="4f0665835db0a26f" providerId="LiveId" clId="{7F60930D-7C0C-42E6-BDBB-B2549FDB9409}" dt="2020-10-30T09:50:05.475" v="1326" actId="1076"/>
          <ac:picMkLst>
            <pc:docMk/>
            <pc:sldMk cId="1151733547" sldId="324"/>
            <ac:picMk id="3" creationId="{FD696863-D36F-4C9D-B210-9ADF795C1827}"/>
          </ac:picMkLst>
        </pc:picChg>
        <pc:picChg chg="add del mod">
          <ac:chgData name="Michael Oduoza" userId="4f0665835db0a26f" providerId="LiveId" clId="{7F60930D-7C0C-42E6-BDBB-B2549FDB9409}" dt="2020-10-30T10:11:03.996" v="1553" actId="478"/>
          <ac:picMkLst>
            <pc:docMk/>
            <pc:sldMk cId="1151733547" sldId="324"/>
            <ac:picMk id="4" creationId="{13E56846-F5A7-4BDD-911C-17199AF4216B}"/>
          </ac:picMkLst>
        </pc:picChg>
        <pc:picChg chg="del">
          <ac:chgData name="Michael Oduoza" userId="4f0665835db0a26f" providerId="LiveId" clId="{7F60930D-7C0C-42E6-BDBB-B2549FDB9409}" dt="2020-10-30T09:50:44.756" v="1330" actId="478"/>
          <ac:picMkLst>
            <pc:docMk/>
            <pc:sldMk cId="1151733547" sldId="324"/>
            <ac:picMk id="5" creationId="{CF0B4F61-0E1B-4FED-A351-3280804845D8}"/>
          </ac:picMkLst>
        </pc:picChg>
        <pc:picChg chg="add mod">
          <ac:chgData name="Michael Oduoza" userId="4f0665835db0a26f" providerId="LiveId" clId="{7F60930D-7C0C-42E6-BDBB-B2549FDB9409}" dt="2020-10-30T09:56:23.378" v="1396" actId="1076"/>
          <ac:picMkLst>
            <pc:docMk/>
            <pc:sldMk cId="1151733547" sldId="324"/>
            <ac:picMk id="6" creationId="{B9DE4649-19D6-4E34-BBFF-572FAAF0B6FE}"/>
          </ac:picMkLst>
        </pc:picChg>
        <pc:picChg chg="add mod">
          <ac:chgData name="Michael Oduoza" userId="4f0665835db0a26f" providerId="LiveId" clId="{7F60930D-7C0C-42E6-BDBB-B2549FDB9409}" dt="2020-10-30T09:55:16.731" v="1388" actId="1076"/>
          <ac:picMkLst>
            <pc:docMk/>
            <pc:sldMk cId="1151733547" sldId="324"/>
            <ac:picMk id="7" creationId="{E651E51C-C14F-405D-A360-FD2E03BBB283}"/>
          </ac:picMkLst>
        </pc:picChg>
        <pc:picChg chg="del">
          <ac:chgData name="Michael Oduoza" userId="4f0665835db0a26f" providerId="LiveId" clId="{7F60930D-7C0C-42E6-BDBB-B2549FDB9409}" dt="2020-10-30T09:49:57.140" v="1321" actId="478"/>
          <ac:picMkLst>
            <pc:docMk/>
            <pc:sldMk cId="1151733547" sldId="324"/>
            <ac:picMk id="8" creationId="{F4BE4E3C-4E38-42F3-A21D-40E19F0A9F74}"/>
          </ac:picMkLst>
        </pc:picChg>
        <pc:picChg chg="add mod">
          <ac:chgData name="Michael Oduoza" userId="4f0665835db0a26f" providerId="LiveId" clId="{7F60930D-7C0C-42E6-BDBB-B2549FDB9409}" dt="2020-10-30T09:56:24.891" v="1397" actId="1076"/>
          <ac:picMkLst>
            <pc:docMk/>
            <pc:sldMk cId="1151733547" sldId="324"/>
            <ac:picMk id="11" creationId="{EAED79EC-8FAB-4B4A-AE52-2575F94B3280}"/>
          </ac:picMkLst>
        </pc:picChg>
        <pc:picChg chg="add mod">
          <ac:chgData name="Michael Oduoza" userId="4f0665835db0a26f" providerId="LiveId" clId="{7F60930D-7C0C-42E6-BDBB-B2549FDB9409}" dt="2020-10-30T09:56:20.999" v="1395" actId="1076"/>
          <ac:picMkLst>
            <pc:docMk/>
            <pc:sldMk cId="1151733547" sldId="324"/>
            <ac:picMk id="13" creationId="{7F217084-9F64-4CDE-91B3-3E1D8FCEA2D5}"/>
          </ac:picMkLst>
        </pc:picChg>
        <pc:picChg chg="del">
          <ac:chgData name="Michael Oduoza" userId="4f0665835db0a26f" providerId="LiveId" clId="{7F60930D-7C0C-42E6-BDBB-B2549FDB9409}" dt="2020-10-30T09:48:59.933" v="1314" actId="478"/>
          <ac:picMkLst>
            <pc:docMk/>
            <pc:sldMk cId="1151733547" sldId="324"/>
            <ac:picMk id="15" creationId="{25837750-9673-4BFF-912E-BA648405E3EA}"/>
          </ac:picMkLst>
        </pc:picChg>
        <pc:picChg chg="add mod">
          <ac:chgData name="Michael Oduoza" userId="4f0665835db0a26f" providerId="LiveId" clId="{7F60930D-7C0C-42E6-BDBB-B2549FDB9409}" dt="2020-10-30T10:11:20.369" v="1558" actId="1076"/>
          <ac:picMkLst>
            <pc:docMk/>
            <pc:sldMk cId="1151733547" sldId="324"/>
            <ac:picMk id="24" creationId="{42D20B03-954A-4F47-BDD2-6DB8F5ED92A5}"/>
          </ac:picMkLst>
        </pc:picChg>
        <pc:cxnChg chg="mod">
          <ac:chgData name="Michael Oduoza" userId="4f0665835db0a26f" providerId="LiveId" clId="{7F60930D-7C0C-42E6-BDBB-B2549FDB9409}" dt="2020-10-30T09:56:31.710" v="1399" actId="14100"/>
          <ac:cxnSpMkLst>
            <pc:docMk/>
            <pc:sldMk cId="1151733547" sldId="324"/>
            <ac:cxnSpMk id="16" creationId="{7868FF28-22FA-4D90-ACF1-E8BAD61DBF2E}"/>
          </ac:cxnSpMkLst>
        </pc:cxnChg>
        <pc:cxnChg chg="add mod">
          <ac:chgData name="Michael Oduoza" userId="4f0665835db0a26f" providerId="LiveId" clId="{7F60930D-7C0C-42E6-BDBB-B2549FDB9409}" dt="2020-10-30T09:55:14.931" v="1387" actId="1076"/>
          <ac:cxnSpMkLst>
            <pc:docMk/>
            <pc:sldMk cId="1151733547" sldId="324"/>
            <ac:cxnSpMk id="17" creationId="{667D35D6-644D-414A-9E65-AA742D68D6C3}"/>
          </ac:cxnSpMkLst>
        </pc:cxnChg>
      </pc:sldChg>
      <pc:sldChg chg="addSp delSp add del mod">
        <pc:chgData name="Michael Oduoza" userId="4f0665835db0a26f" providerId="LiveId" clId="{7F60930D-7C0C-42E6-BDBB-B2549FDB9409}" dt="2020-10-30T09:57:43.198" v="1404" actId="2696"/>
        <pc:sldMkLst>
          <pc:docMk/>
          <pc:sldMk cId="4243789071" sldId="325"/>
        </pc:sldMkLst>
        <pc:picChg chg="add del">
          <ac:chgData name="Michael Oduoza" userId="4f0665835db0a26f" providerId="LiveId" clId="{7F60930D-7C0C-42E6-BDBB-B2549FDB9409}" dt="2020-10-30T09:57:32.067" v="1402" actId="478"/>
          <ac:picMkLst>
            <pc:docMk/>
            <pc:sldMk cId="4243789071" sldId="325"/>
            <ac:picMk id="3" creationId="{FD696863-D36F-4C9D-B210-9ADF795C1827}"/>
          </ac:picMkLst>
        </pc:picChg>
      </pc:sldChg>
      <pc:sldChg chg="addSp delSp modSp new mod modClrScheme chgLayout">
        <pc:chgData name="Michael Oduoza" userId="4f0665835db0a26f" providerId="LiveId" clId="{7F60930D-7C0C-42E6-BDBB-B2549FDB9409}" dt="2020-10-30T10:03:53.341" v="1476" actId="20577"/>
        <pc:sldMkLst>
          <pc:docMk/>
          <pc:sldMk cId="3619865400" sldId="326"/>
        </pc:sldMkLst>
        <pc:spChg chg="mod">
          <ac:chgData name="Michael Oduoza" userId="4f0665835db0a26f" providerId="LiveId" clId="{7F60930D-7C0C-42E6-BDBB-B2549FDB9409}" dt="2020-10-30T10:03:09.269" v="1459" actId="26606"/>
          <ac:spMkLst>
            <pc:docMk/>
            <pc:sldMk cId="3619865400" sldId="326"/>
            <ac:spMk id="2" creationId="{4BB43231-FD23-4013-939B-3DD70D506357}"/>
          </ac:spMkLst>
        </pc:spChg>
        <pc:spChg chg="del">
          <ac:chgData name="Michael Oduoza" userId="4f0665835db0a26f" providerId="LiveId" clId="{7F60930D-7C0C-42E6-BDBB-B2549FDB9409}" dt="2020-10-30T10:03:04.860" v="1457" actId="478"/>
          <ac:spMkLst>
            <pc:docMk/>
            <pc:sldMk cId="3619865400" sldId="326"/>
            <ac:spMk id="3" creationId="{A44DE851-72E1-40DB-8A99-480360FFCC94}"/>
          </ac:spMkLst>
        </pc:spChg>
        <pc:graphicFrameChg chg="add mod modGraphic">
          <ac:chgData name="Michael Oduoza" userId="4f0665835db0a26f" providerId="LiveId" clId="{7F60930D-7C0C-42E6-BDBB-B2549FDB9409}" dt="2020-10-30T10:03:53.341" v="1476" actId="20577"/>
          <ac:graphicFrameMkLst>
            <pc:docMk/>
            <pc:sldMk cId="3619865400" sldId="326"/>
            <ac:graphicFrameMk id="4" creationId="{10BB5677-2409-4EB2-B8E0-EE2B79C15B6A}"/>
          </ac:graphicFrameMkLst>
        </pc:graphicFrameChg>
      </pc:sldChg>
      <pc:sldChg chg="addSp delSp modSp new mod">
        <pc:chgData name="Michael Oduoza" userId="4f0665835db0a26f" providerId="LiveId" clId="{7F60930D-7C0C-42E6-BDBB-B2549FDB9409}" dt="2020-10-30T17:02:52.455" v="8247" actId="1076"/>
        <pc:sldMkLst>
          <pc:docMk/>
          <pc:sldMk cId="514190484" sldId="327"/>
        </pc:sldMkLst>
        <pc:spChg chg="mod">
          <ac:chgData name="Michael Oduoza" userId="4f0665835db0a26f" providerId="LiveId" clId="{7F60930D-7C0C-42E6-BDBB-B2549FDB9409}" dt="2020-10-30T10:21:59.051" v="1903" actId="20577"/>
          <ac:spMkLst>
            <pc:docMk/>
            <pc:sldMk cId="514190484" sldId="327"/>
            <ac:spMk id="2" creationId="{C46F61F4-E6E7-441B-BB6F-5E7162F1FE64}"/>
          </ac:spMkLst>
        </pc:spChg>
        <pc:spChg chg="del">
          <ac:chgData name="Michael Oduoza" userId="4f0665835db0a26f" providerId="LiveId" clId="{7F60930D-7C0C-42E6-BDBB-B2549FDB9409}" dt="2020-10-30T10:14:04.827" v="1612" actId="478"/>
          <ac:spMkLst>
            <pc:docMk/>
            <pc:sldMk cId="514190484" sldId="327"/>
            <ac:spMk id="3" creationId="{78004E98-FA96-4D91-A81F-11A9B31F4C88}"/>
          </ac:spMkLst>
        </pc:spChg>
        <pc:spChg chg="add mod">
          <ac:chgData name="Michael Oduoza" userId="4f0665835db0a26f" providerId="LiveId" clId="{7F60930D-7C0C-42E6-BDBB-B2549FDB9409}" dt="2020-10-30T10:15:48.192" v="1661" actId="1076"/>
          <ac:spMkLst>
            <pc:docMk/>
            <pc:sldMk cId="514190484" sldId="327"/>
            <ac:spMk id="4" creationId="{34EB610B-2004-4D98-8B80-9EEDE9A6557E}"/>
          </ac:spMkLst>
        </pc:spChg>
        <pc:spChg chg="add mod">
          <ac:chgData name="Michael Oduoza" userId="4f0665835db0a26f" providerId="LiveId" clId="{7F60930D-7C0C-42E6-BDBB-B2549FDB9409}" dt="2020-10-30T10:15:49.780" v="1662" actId="1076"/>
          <ac:spMkLst>
            <pc:docMk/>
            <pc:sldMk cId="514190484" sldId="327"/>
            <ac:spMk id="6" creationId="{79766063-00DE-4796-BA41-1E876B1EE23D}"/>
          </ac:spMkLst>
        </pc:spChg>
        <pc:spChg chg="add mod">
          <ac:chgData name="Michael Oduoza" userId="4f0665835db0a26f" providerId="LiveId" clId="{7F60930D-7C0C-42E6-BDBB-B2549FDB9409}" dt="2020-10-30T10:15:53.114" v="1663" actId="1076"/>
          <ac:spMkLst>
            <pc:docMk/>
            <pc:sldMk cId="514190484" sldId="327"/>
            <ac:spMk id="8" creationId="{2176CF46-F6FF-476E-9E7B-A15F83CF4FD9}"/>
          </ac:spMkLst>
        </pc:spChg>
        <pc:spChg chg="add mod">
          <ac:chgData name="Michael Oduoza" userId="4f0665835db0a26f" providerId="LiveId" clId="{7F60930D-7C0C-42E6-BDBB-B2549FDB9409}" dt="2020-10-30T10:16:08.925" v="1672" actId="1076"/>
          <ac:spMkLst>
            <pc:docMk/>
            <pc:sldMk cId="514190484" sldId="327"/>
            <ac:spMk id="9" creationId="{56B7AB6E-FBCA-45BD-8C33-069345F2F935}"/>
          </ac:spMkLst>
        </pc:spChg>
        <pc:spChg chg="add mod">
          <ac:chgData name="Michael Oduoza" userId="4f0665835db0a26f" providerId="LiveId" clId="{7F60930D-7C0C-42E6-BDBB-B2549FDB9409}" dt="2020-10-30T10:16:41.055" v="1722" actId="20577"/>
          <ac:spMkLst>
            <pc:docMk/>
            <pc:sldMk cId="514190484" sldId="327"/>
            <ac:spMk id="11" creationId="{B971998A-CBB1-4E3A-8502-C9F390214379}"/>
          </ac:spMkLst>
        </pc:spChg>
        <pc:spChg chg="add mod">
          <ac:chgData name="Michael Oduoza" userId="4f0665835db0a26f" providerId="LiveId" clId="{7F60930D-7C0C-42E6-BDBB-B2549FDB9409}" dt="2020-10-30T10:20:42.415" v="1876" actId="1076"/>
          <ac:spMkLst>
            <pc:docMk/>
            <pc:sldMk cId="514190484" sldId="327"/>
            <ac:spMk id="13" creationId="{6D2CE632-6242-4253-96AF-56CABB149738}"/>
          </ac:spMkLst>
        </pc:spChg>
        <pc:spChg chg="add mod">
          <ac:chgData name="Michael Oduoza" userId="4f0665835db0a26f" providerId="LiveId" clId="{7F60930D-7C0C-42E6-BDBB-B2549FDB9409}" dt="2020-10-30T10:17:27.801" v="1759" actId="207"/>
          <ac:spMkLst>
            <pc:docMk/>
            <pc:sldMk cId="514190484" sldId="327"/>
            <ac:spMk id="15" creationId="{8A73D7BE-EDAC-4356-BD9B-466ED78A9AF4}"/>
          </ac:spMkLst>
        </pc:spChg>
        <pc:spChg chg="add mod">
          <ac:chgData name="Michael Oduoza" userId="4f0665835db0a26f" providerId="LiveId" clId="{7F60930D-7C0C-42E6-BDBB-B2549FDB9409}" dt="2020-10-30T10:18:05.551" v="1790" actId="1076"/>
          <ac:spMkLst>
            <pc:docMk/>
            <pc:sldMk cId="514190484" sldId="327"/>
            <ac:spMk id="17" creationId="{26D68516-89C2-4A7C-9D79-66055C7E0B94}"/>
          </ac:spMkLst>
        </pc:spChg>
        <pc:spChg chg="add mod">
          <ac:chgData name="Michael Oduoza" userId="4f0665835db0a26f" providerId="LiveId" clId="{7F60930D-7C0C-42E6-BDBB-B2549FDB9409}" dt="2020-10-30T10:18:22.057" v="1796" actId="1076"/>
          <ac:spMkLst>
            <pc:docMk/>
            <pc:sldMk cId="514190484" sldId="327"/>
            <ac:spMk id="19" creationId="{EE30100A-5772-45DF-8A69-58E9A4F9F0A7}"/>
          </ac:spMkLst>
        </pc:spChg>
        <pc:spChg chg="add mod">
          <ac:chgData name="Michael Oduoza" userId="4f0665835db0a26f" providerId="LiveId" clId="{7F60930D-7C0C-42E6-BDBB-B2549FDB9409}" dt="2020-10-30T10:18:25.612" v="1797" actId="1076"/>
          <ac:spMkLst>
            <pc:docMk/>
            <pc:sldMk cId="514190484" sldId="327"/>
            <ac:spMk id="21" creationId="{7BDFD290-1839-46B4-B607-C637EC379DA8}"/>
          </ac:spMkLst>
        </pc:spChg>
        <pc:spChg chg="mod">
          <ac:chgData name="Michael Oduoza" userId="4f0665835db0a26f" providerId="LiveId" clId="{7F60930D-7C0C-42E6-BDBB-B2549FDB9409}" dt="2020-10-30T10:18:42.114" v="1798"/>
          <ac:spMkLst>
            <pc:docMk/>
            <pc:sldMk cId="514190484" sldId="327"/>
            <ac:spMk id="23" creationId="{4716EA0F-00F5-4B98-9D31-10826EC3B6FD}"/>
          </ac:spMkLst>
        </pc:spChg>
        <pc:spChg chg="mod">
          <ac:chgData name="Michael Oduoza" userId="4f0665835db0a26f" providerId="LiveId" clId="{7F60930D-7C0C-42E6-BDBB-B2549FDB9409}" dt="2020-10-30T10:18:42.114" v="1798"/>
          <ac:spMkLst>
            <pc:docMk/>
            <pc:sldMk cId="514190484" sldId="327"/>
            <ac:spMk id="24" creationId="{C3D61F08-2F17-4F95-92BD-C0F60134E49E}"/>
          </ac:spMkLst>
        </pc:spChg>
        <pc:spChg chg="mod">
          <ac:chgData name="Michael Oduoza" userId="4f0665835db0a26f" providerId="LiveId" clId="{7F60930D-7C0C-42E6-BDBB-B2549FDB9409}" dt="2020-10-30T10:18:42.114" v="1798"/>
          <ac:spMkLst>
            <pc:docMk/>
            <pc:sldMk cId="514190484" sldId="327"/>
            <ac:spMk id="25" creationId="{82195DEA-B39F-4454-8CD5-42C0FA4DB609}"/>
          </ac:spMkLst>
        </pc:spChg>
        <pc:spChg chg="add mod">
          <ac:chgData name="Michael Oduoza" userId="4f0665835db0a26f" providerId="LiveId" clId="{7F60930D-7C0C-42E6-BDBB-B2549FDB9409}" dt="2020-10-30T10:19:10.009" v="1821" actId="1076"/>
          <ac:spMkLst>
            <pc:docMk/>
            <pc:sldMk cId="514190484" sldId="327"/>
            <ac:spMk id="27" creationId="{6675E092-9278-45C2-A361-31841088220E}"/>
          </ac:spMkLst>
        </pc:spChg>
        <pc:spChg chg="mod">
          <ac:chgData name="Michael Oduoza" userId="4f0665835db0a26f" providerId="LiveId" clId="{7F60930D-7C0C-42E6-BDBB-B2549FDB9409}" dt="2020-10-30T10:19:59.985" v="1822"/>
          <ac:spMkLst>
            <pc:docMk/>
            <pc:sldMk cId="514190484" sldId="327"/>
            <ac:spMk id="29" creationId="{8F027C99-7596-4C09-920D-71B3A3D654D6}"/>
          </ac:spMkLst>
        </pc:spChg>
        <pc:spChg chg="mod">
          <ac:chgData name="Michael Oduoza" userId="4f0665835db0a26f" providerId="LiveId" clId="{7F60930D-7C0C-42E6-BDBB-B2549FDB9409}" dt="2020-10-30T10:19:59.985" v="1822"/>
          <ac:spMkLst>
            <pc:docMk/>
            <pc:sldMk cId="514190484" sldId="327"/>
            <ac:spMk id="30" creationId="{EEC7817D-B41A-46B3-8F61-F3F0B880FECB}"/>
          </ac:spMkLst>
        </pc:spChg>
        <pc:spChg chg="mod">
          <ac:chgData name="Michael Oduoza" userId="4f0665835db0a26f" providerId="LiveId" clId="{7F60930D-7C0C-42E6-BDBB-B2549FDB9409}" dt="2020-10-30T10:19:59.985" v="1822"/>
          <ac:spMkLst>
            <pc:docMk/>
            <pc:sldMk cId="514190484" sldId="327"/>
            <ac:spMk id="31" creationId="{95BCA634-5F5C-4C82-9CB4-AFCFFF6330AF}"/>
          </ac:spMkLst>
        </pc:spChg>
        <pc:spChg chg="add mod">
          <ac:chgData name="Michael Oduoza" userId="4f0665835db0a26f" providerId="LiveId" clId="{7F60930D-7C0C-42E6-BDBB-B2549FDB9409}" dt="2020-10-30T10:20:39.639" v="1875" actId="1076"/>
          <ac:spMkLst>
            <pc:docMk/>
            <pc:sldMk cId="514190484" sldId="327"/>
            <ac:spMk id="33" creationId="{49228C40-5C6A-4C04-B906-D66391B0341C}"/>
          </ac:spMkLst>
        </pc:spChg>
        <pc:spChg chg="add mod">
          <ac:chgData name="Michael Oduoza" userId="4f0665835db0a26f" providerId="LiveId" clId="{7F60930D-7C0C-42E6-BDBB-B2549FDB9409}" dt="2020-10-30T17:02:52.455" v="8247" actId="1076"/>
          <ac:spMkLst>
            <pc:docMk/>
            <pc:sldMk cId="514190484" sldId="327"/>
            <ac:spMk id="34" creationId="{E90A9435-D0F6-45F0-9D29-D1257F1C5135}"/>
          </ac:spMkLst>
        </pc:spChg>
        <pc:grpChg chg="add mod">
          <ac:chgData name="Michael Oduoza" userId="4f0665835db0a26f" providerId="LiveId" clId="{7F60930D-7C0C-42E6-BDBB-B2549FDB9409}" dt="2020-10-30T10:18:50.513" v="1799" actId="1076"/>
          <ac:grpSpMkLst>
            <pc:docMk/>
            <pc:sldMk cId="514190484" sldId="327"/>
            <ac:grpSpMk id="22" creationId="{8CF89744-54D4-40F7-9C38-53F5E1E9C751}"/>
          </ac:grpSpMkLst>
        </pc:grpChg>
        <pc:grpChg chg="add mod">
          <ac:chgData name="Michael Oduoza" userId="4f0665835db0a26f" providerId="LiveId" clId="{7F60930D-7C0C-42E6-BDBB-B2549FDB9409}" dt="2020-10-30T10:20:04.576" v="1823" actId="1076"/>
          <ac:grpSpMkLst>
            <pc:docMk/>
            <pc:sldMk cId="514190484" sldId="327"/>
            <ac:grpSpMk id="28" creationId="{7C9B876C-F2E0-4072-B04E-BA65BE749CD7}"/>
          </ac:grpSpMkLst>
        </pc:grpChg>
      </pc:sldChg>
      <pc:sldChg chg="new del">
        <pc:chgData name="Michael Oduoza" userId="4f0665835db0a26f" providerId="LiveId" clId="{7F60930D-7C0C-42E6-BDBB-B2549FDB9409}" dt="2020-10-30T10:11:30.524" v="1560" actId="680"/>
        <pc:sldMkLst>
          <pc:docMk/>
          <pc:sldMk cId="3527976264" sldId="327"/>
        </pc:sldMkLst>
      </pc:sldChg>
      <pc:sldChg chg="addSp delSp modSp new mod modClrScheme chgLayout modNotesTx">
        <pc:chgData name="Michael Oduoza" userId="4f0665835db0a26f" providerId="LiveId" clId="{7F60930D-7C0C-42E6-BDBB-B2549FDB9409}" dt="2020-10-30T10:54:56.582" v="3388" actId="20577"/>
        <pc:sldMkLst>
          <pc:docMk/>
          <pc:sldMk cId="1862314929" sldId="328"/>
        </pc:sldMkLst>
        <pc:spChg chg="mod">
          <ac:chgData name="Michael Oduoza" userId="4f0665835db0a26f" providerId="LiveId" clId="{7F60930D-7C0C-42E6-BDBB-B2549FDB9409}" dt="2020-10-30T10:34:15.265" v="2251" actId="26606"/>
          <ac:spMkLst>
            <pc:docMk/>
            <pc:sldMk cId="1862314929" sldId="328"/>
            <ac:spMk id="2" creationId="{3FF4DBFE-C530-4D3B-8403-D1B88878653F}"/>
          </ac:spMkLst>
        </pc:spChg>
        <pc:spChg chg="del">
          <ac:chgData name="Michael Oduoza" userId="4f0665835db0a26f" providerId="LiveId" clId="{7F60930D-7C0C-42E6-BDBB-B2549FDB9409}" dt="2020-10-30T10:31:59.958" v="2239" actId="478"/>
          <ac:spMkLst>
            <pc:docMk/>
            <pc:sldMk cId="1862314929" sldId="328"/>
            <ac:spMk id="3" creationId="{75FEF3FD-CFA8-4E19-8661-A134490DC06A}"/>
          </ac:spMkLst>
        </pc:spChg>
        <pc:spChg chg="add mod">
          <ac:chgData name="Michael Oduoza" userId="4f0665835db0a26f" providerId="LiveId" clId="{7F60930D-7C0C-42E6-BDBB-B2549FDB9409}" dt="2020-10-30T10:54:56.582" v="3388" actId="20577"/>
          <ac:spMkLst>
            <pc:docMk/>
            <pc:sldMk cId="1862314929" sldId="328"/>
            <ac:spMk id="9" creationId="{80DD476A-52C4-4BB3-9F1D-E0E6F004BFB9}"/>
          </ac:spMkLst>
        </pc:spChg>
        <pc:picChg chg="add mod">
          <ac:chgData name="Michael Oduoza" userId="4f0665835db0a26f" providerId="LiveId" clId="{7F60930D-7C0C-42E6-BDBB-B2549FDB9409}" dt="2020-10-30T10:41:08.025" v="3094" actId="1076"/>
          <ac:picMkLst>
            <pc:docMk/>
            <pc:sldMk cId="1862314929" sldId="328"/>
            <ac:picMk id="4" creationId="{F932193B-94A7-415F-91C6-29A183A37C05}"/>
          </ac:picMkLst>
        </pc:picChg>
        <pc:picChg chg="add del">
          <ac:chgData name="Michael Oduoza" userId="4f0665835db0a26f" providerId="LiveId" clId="{7F60930D-7C0C-42E6-BDBB-B2549FDB9409}" dt="2020-10-30T10:41:11.966" v="3096" actId="22"/>
          <ac:picMkLst>
            <pc:docMk/>
            <pc:sldMk cId="1862314929" sldId="328"/>
            <ac:picMk id="5" creationId="{346EC935-9944-4969-8E1D-CA206F332E28}"/>
          </ac:picMkLst>
        </pc:picChg>
      </pc:sldChg>
      <pc:sldChg chg="addSp delSp modSp new mod modClrScheme modAnim chgLayout">
        <pc:chgData name="Michael Oduoza" userId="4f0665835db0a26f" providerId="LiveId" clId="{7F60930D-7C0C-42E6-BDBB-B2549FDB9409}" dt="2020-10-30T10:28:14.489" v="2227"/>
        <pc:sldMkLst>
          <pc:docMk/>
          <pc:sldMk cId="2263634333" sldId="329"/>
        </pc:sldMkLst>
        <pc:spChg chg="mod">
          <ac:chgData name="Michael Oduoza" userId="4f0665835db0a26f" providerId="LiveId" clId="{7F60930D-7C0C-42E6-BDBB-B2549FDB9409}" dt="2020-10-30T10:24:16.081" v="1954" actId="26606"/>
          <ac:spMkLst>
            <pc:docMk/>
            <pc:sldMk cId="2263634333" sldId="329"/>
            <ac:spMk id="2" creationId="{A96964C2-26E0-4250-9DCC-C5E37C318B70}"/>
          </ac:spMkLst>
        </pc:spChg>
        <pc:spChg chg="del">
          <ac:chgData name="Michael Oduoza" userId="4f0665835db0a26f" providerId="LiveId" clId="{7F60930D-7C0C-42E6-BDBB-B2549FDB9409}" dt="2020-10-30T10:23:59.227" v="1948" actId="478"/>
          <ac:spMkLst>
            <pc:docMk/>
            <pc:sldMk cId="2263634333" sldId="329"/>
            <ac:spMk id="3" creationId="{D10F7FA7-FF53-4933-8E2E-A33F3B2BA768}"/>
          </ac:spMkLst>
        </pc:spChg>
        <pc:spChg chg="add mod">
          <ac:chgData name="Michael Oduoza" userId="4f0665835db0a26f" providerId="LiveId" clId="{7F60930D-7C0C-42E6-BDBB-B2549FDB9409}" dt="2020-10-30T10:26:20.735" v="2217" actId="1076"/>
          <ac:spMkLst>
            <pc:docMk/>
            <pc:sldMk cId="2263634333" sldId="329"/>
            <ac:spMk id="9" creationId="{4E54E8E1-3C61-4FB6-A13C-985D8872556D}"/>
          </ac:spMkLst>
        </pc:spChg>
        <pc:picChg chg="add mod">
          <ac:chgData name="Michael Oduoza" userId="4f0665835db0a26f" providerId="LiveId" clId="{7F60930D-7C0C-42E6-BDBB-B2549FDB9409}" dt="2020-10-30T10:24:16.081" v="1954" actId="26606"/>
          <ac:picMkLst>
            <pc:docMk/>
            <pc:sldMk cId="2263634333" sldId="329"/>
            <ac:picMk id="4" creationId="{4249C4F9-7D9F-4621-98C0-40B943F9BFAB}"/>
          </ac:picMkLst>
        </pc:picChg>
        <pc:cxnChg chg="add del">
          <ac:chgData name="Michael Oduoza" userId="4f0665835db0a26f" providerId="LiveId" clId="{7F60930D-7C0C-42E6-BDBB-B2549FDB9409}" dt="2020-10-30T10:26:40.950" v="2219" actId="11529"/>
          <ac:cxnSpMkLst>
            <pc:docMk/>
            <pc:sldMk cId="2263634333" sldId="329"/>
            <ac:cxnSpMk id="6" creationId="{34BD45FF-84C3-43DF-AFC2-3F844868C659}"/>
          </ac:cxnSpMkLst>
        </pc:cxnChg>
        <pc:cxnChg chg="add">
          <ac:chgData name="Michael Oduoza" userId="4f0665835db0a26f" providerId="LiveId" clId="{7F60930D-7C0C-42E6-BDBB-B2549FDB9409}" dt="2020-10-30T10:26:50.201" v="2220" actId="11529"/>
          <ac:cxnSpMkLst>
            <pc:docMk/>
            <pc:sldMk cId="2263634333" sldId="329"/>
            <ac:cxnSpMk id="8" creationId="{AE3326E7-265E-44BA-B5D9-A7DED58B5254}"/>
          </ac:cxnSpMkLst>
        </pc:cxnChg>
        <pc:cxnChg chg="add">
          <ac:chgData name="Michael Oduoza" userId="4f0665835db0a26f" providerId="LiveId" clId="{7F60930D-7C0C-42E6-BDBB-B2549FDB9409}" dt="2020-10-30T10:27:01.046" v="2221" actId="11529"/>
          <ac:cxnSpMkLst>
            <pc:docMk/>
            <pc:sldMk cId="2263634333" sldId="329"/>
            <ac:cxnSpMk id="11" creationId="{60EFC13B-F861-4E72-9930-4F9DB04FC1D1}"/>
          </ac:cxnSpMkLst>
        </pc:cxnChg>
      </pc:sldChg>
      <pc:sldChg chg="addSp delSp modSp add mod modNotesTx">
        <pc:chgData name="Michael Oduoza" userId="4f0665835db0a26f" providerId="LiveId" clId="{7F60930D-7C0C-42E6-BDBB-B2549FDB9409}" dt="2020-10-30T11:05:18.106" v="4664" actId="20577"/>
        <pc:sldMkLst>
          <pc:docMk/>
          <pc:sldMk cId="2415379108" sldId="330"/>
        </pc:sldMkLst>
        <pc:spChg chg="mod">
          <ac:chgData name="Michael Oduoza" userId="4f0665835db0a26f" providerId="LiveId" clId="{7F60930D-7C0C-42E6-BDBB-B2549FDB9409}" dt="2020-10-30T11:03:24.948" v="4564" actId="1076"/>
          <ac:spMkLst>
            <pc:docMk/>
            <pc:sldMk cId="2415379108" sldId="330"/>
            <ac:spMk id="2" creationId="{3FF4DBFE-C530-4D3B-8403-D1B88878653F}"/>
          </ac:spMkLst>
        </pc:spChg>
        <pc:spChg chg="del">
          <ac:chgData name="Michael Oduoza" userId="4f0665835db0a26f" providerId="LiveId" clId="{7F60930D-7C0C-42E6-BDBB-B2549FDB9409}" dt="2020-10-30T10:51:12.347" v="3234" actId="478"/>
          <ac:spMkLst>
            <pc:docMk/>
            <pc:sldMk cId="2415379108" sldId="330"/>
            <ac:spMk id="3" creationId="{75FEF3FD-CFA8-4E19-8661-A134490DC06A}"/>
          </ac:spMkLst>
        </pc:spChg>
        <pc:spChg chg="add mod">
          <ac:chgData name="Michael Oduoza" userId="4f0665835db0a26f" providerId="LiveId" clId="{7F60930D-7C0C-42E6-BDBB-B2549FDB9409}" dt="2020-10-30T11:03:28.904" v="4565" actId="1076"/>
          <ac:spMkLst>
            <pc:docMk/>
            <pc:sldMk cId="2415379108" sldId="330"/>
            <ac:spMk id="5" creationId="{5173BFDF-9F67-45CF-B167-BF2FCE2D3295}"/>
          </ac:spMkLst>
        </pc:spChg>
        <pc:picChg chg="add mod">
          <ac:chgData name="Michael Oduoza" userId="4f0665835db0a26f" providerId="LiveId" clId="{7F60930D-7C0C-42E6-BDBB-B2549FDB9409}" dt="2020-10-30T11:03:19.646" v="4562" actId="1076"/>
          <ac:picMkLst>
            <pc:docMk/>
            <pc:sldMk cId="2415379108" sldId="330"/>
            <ac:picMk id="4" creationId="{3B604963-20B0-4CD0-BF93-4E9031A421DD}"/>
          </ac:picMkLst>
        </pc:picChg>
      </pc:sldChg>
      <pc:sldChg chg="addSp delSp modSp add mod ord">
        <pc:chgData name="Michael Oduoza" userId="4f0665835db0a26f" providerId="LiveId" clId="{7F60930D-7C0C-42E6-BDBB-B2549FDB9409}" dt="2020-10-30T10:43:49.784" v="3131" actId="14100"/>
        <pc:sldMkLst>
          <pc:docMk/>
          <pc:sldMk cId="162103527" sldId="331"/>
        </pc:sldMkLst>
        <pc:spChg chg="mod">
          <ac:chgData name="Michael Oduoza" userId="4f0665835db0a26f" providerId="LiveId" clId="{7F60930D-7C0C-42E6-BDBB-B2549FDB9409}" dt="2020-10-30T10:42:05.154" v="3113" actId="20577"/>
          <ac:spMkLst>
            <pc:docMk/>
            <pc:sldMk cId="162103527" sldId="331"/>
            <ac:spMk id="2" creationId="{3FF4DBFE-C530-4D3B-8403-D1B88878653F}"/>
          </ac:spMkLst>
        </pc:spChg>
        <pc:spChg chg="del">
          <ac:chgData name="Michael Oduoza" userId="4f0665835db0a26f" providerId="LiveId" clId="{7F60930D-7C0C-42E6-BDBB-B2549FDB9409}" dt="2020-10-30T10:42:15.163" v="3114" actId="478"/>
          <ac:spMkLst>
            <pc:docMk/>
            <pc:sldMk cId="162103527" sldId="331"/>
            <ac:spMk id="3" creationId="{75FEF3FD-CFA8-4E19-8661-A134490DC06A}"/>
          </ac:spMkLst>
        </pc:spChg>
        <pc:picChg chg="add mod">
          <ac:chgData name="Michael Oduoza" userId="4f0665835db0a26f" providerId="LiveId" clId="{7F60930D-7C0C-42E6-BDBB-B2549FDB9409}" dt="2020-10-30T10:43:49.784" v="3131" actId="14100"/>
          <ac:picMkLst>
            <pc:docMk/>
            <pc:sldMk cId="162103527" sldId="331"/>
            <ac:picMk id="5" creationId="{D6E8E9CD-255A-44E7-B560-72B9AECC9BA9}"/>
          </ac:picMkLst>
        </pc:picChg>
        <pc:picChg chg="add mod">
          <ac:chgData name="Michael Oduoza" userId="4f0665835db0a26f" providerId="LiveId" clId="{7F60930D-7C0C-42E6-BDBB-B2549FDB9409}" dt="2020-10-30T10:43:49.784" v="3131" actId="14100"/>
          <ac:picMkLst>
            <pc:docMk/>
            <pc:sldMk cId="162103527" sldId="331"/>
            <ac:picMk id="6" creationId="{CC481C50-FE11-4C75-BF5C-030E9C7B0D1B}"/>
          </ac:picMkLst>
        </pc:picChg>
      </pc:sldChg>
      <pc:sldChg chg="add del">
        <pc:chgData name="Michael Oduoza" userId="4f0665835db0a26f" providerId="LiveId" clId="{7F60930D-7C0C-42E6-BDBB-B2549FDB9409}" dt="2020-10-30T10:41:18.253" v="3098"/>
        <pc:sldMkLst>
          <pc:docMk/>
          <pc:sldMk cId="1035110697" sldId="332"/>
        </pc:sldMkLst>
      </pc:sldChg>
      <pc:sldChg chg="addSp delSp modSp add mod modClrScheme chgLayout">
        <pc:chgData name="Michael Oduoza" userId="4f0665835db0a26f" providerId="LiveId" clId="{7F60930D-7C0C-42E6-BDBB-B2549FDB9409}" dt="2020-10-30T10:48:41.913" v="3193" actId="26606"/>
        <pc:sldMkLst>
          <pc:docMk/>
          <pc:sldMk cId="3933266513" sldId="332"/>
        </pc:sldMkLst>
        <pc:spChg chg="mod">
          <ac:chgData name="Michael Oduoza" userId="4f0665835db0a26f" providerId="LiveId" clId="{7F60930D-7C0C-42E6-BDBB-B2549FDB9409}" dt="2020-10-30T10:48:41.913" v="3193" actId="26606"/>
          <ac:spMkLst>
            <pc:docMk/>
            <pc:sldMk cId="3933266513" sldId="332"/>
            <ac:spMk id="2" creationId="{3FF4DBFE-C530-4D3B-8403-D1B88878653F}"/>
          </ac:spMkLst>
        </pc:spChg>
        <pc:spChg chg="del">
          <ac:chgData name="Michael Oduoza" userId="4f0665835db0a26f" providerId="LiveId" clId="{7F60930D-7C0C-42E6-BDBB-B2549FDB9409}" dt="2020-10-30T10:45:20.947" v="3159" actId="478"/>
          <ac:spMkLst>
            <pc:docMk/>
            <pc:sldMk cId="3933266513" sldId="332"/>
            <ac:spMk id="3" creationId="{75FEF3FD-CFA8-4E19-8661-A134490DC06A}"/>
          </ac:spMkLst>
        </pc:spChg>
        <pc:spChg chg="add mod">
          <ac:chgData name="Michael Oduoza" userId="4f0665835db0a26f" providerId="LiveId" clId="{7F60930D-7C0C-42E6-BDBB-B2549FDB9409}" dt="2020-10-30T10:48:14.191" v="3181" actId="20577"/>
          <ac:spMkLst>
            <pc:docMk/>
            <pc:sldMk cId="3933266513" sldId="332"/>
            <ac:spMk id="5" creationId="{C2555248-4D67-4217-A1B6-F18259569C48}"/>
          </ac:spMkLst>
        </pc:spChg>
        <pc:spChg chg="add del mod">
          <ac:chgData name="Michael Oduoza" userId="4f0665835db0a26f" providerId="LiveId" clId="{7F60930D-7C0C-42E6-BDBB-B2549FDB9409}" dt="2020-10-30T10:48:39.748" v="3192"/>
          <ac:spMkLst>
            <pc:docMk/>
            <pc:sldMk cId="3933266513" sldId="332"/>
            <ac:spMk id="6" creationId="{EC15A85A-E5FC-43EB-988A-9AE6E1641DAB}"/>
          </ac:spMkLst>
        </pc:spChg>
        <pc:picChg chg="add mod">
          <ac:chgData name="Michael Oduoza" userId="4f0665835db0a26f" providerId="LiveId" clId="{7F60930D-7C0C-42E6-BDBB-B2549FDB9409}" dt="2020-10-30T10:48:41.913" v="3193" actId="26606"/>
          <ac:picMkLst>
            <pc:docMk/>
            <pc:sldMk cId="3933266513" sldId="332"/>
            <ac:picMk id="4" creationId="{520DF85F-93DD-4EF8-AC87-F0999EC1632C}"/>
          </ac:picMkLst>
        </pc:picChg>
      </pc:sldChg>
      <pc:sldChg chg="addSp delSp modSp new mod ord modClrScheme chgLayout">
        <pc:chgData name="Michael Oduoza" userId="4f0665835db0a26f" providerId="LiveId" clId="{7F60930D-7C0C-42E6-BDBB-B2549FDB9409}" dt="2020-10-30T10:44:45.569" v="3158" actId="26606"/>
        <pc:sldMkLst>
          <pc:docMk/>
          <pc:sldMk cId="1059338639" sldId="333"/>
        </pc:sldMkLst>
        <pc:spChg chg="del mod">
          <ac:chgData name="Michael Oduoza" userId="4f0665835db0a26f" providerId="LiveId" clId="{7F60930D-7C0C-42E6-BDBB-B2549FDB9409}" dt="2020-10-30T10:44:39.011" v="3153" actId="478"/>
          <ac:spMkLst>
            <pc:docMk/>
            <pc:sldMk cId="1059338639" sldId="333"/>
            <ac:spMk id="2" creationId="{683B7933-AACB-4C3D-AF09-06C3D2E9A0E2}"/>
          </ac:spMkLst>
        </pc:spChg>
        <pc:spChg chg="del">
          <ac:chgData name="Michael Oduoza" userId="4f0665835db0a26f" providerId="LiveId" clId="{7F60930D-7C0C-42E6-BDBB-B2549FDB9409}" dt="2020-10-30T10:44:12.027" v="3145" actId="478"/>
          <ac:spMkLst>
            <pc:docMk/>
            <pc:sldMk cId="1059338639" sldId="333"/>
            <ac:spMk id="3" creationId="{5BD5CA63-C8B4-4611-9743-C77297D35EEF}"/>
          </ac:spMkLst>
        </pc:spChg>
        <pc:spChg chg="add del mod">
          <ac:chgData name="Michael Oduoza" userId="4f0665835db0a26f" providerId="LiveId" clId="{7F60930D-7C0C-42E6-BDBB-B2549FDB9409}" dt="2020-10-30T10:44:42.434" v="3155" actId="478"/>
          <ac:spMkLst>
            <pc:docMk/>
            <pc:sldMk cId="1059338639" sldId="333"/>
            <ac:spMk id="6" creationId="{C17710BA-4E58-4B8C-8D54-509D83D8B345}"/>
          </ac:spMkLst>
        </pc:spChg>
        <pc:picChg chg="add mod">
          <ac:chgData name="Michael Oduoza" userId="4f0665835db0a26f" providerId="LiveId" clId="{7F60930D-7C0C-42E6-BDBB-B2549FDB9409}" dt="2020-10-30T10:44:45.569" v="3158" actId="26606"/>
          <ac:picMkLst>
            <pc:docMk/>
            <pc:sldMk cId="1059338639" sldId="333"/>
            <ac:picMk id="5" creationId="{2C931C27-5D4D-4178-BA01-57C57AF46E37}"/>
          </ac:picMkLst>
        </pc:picChg>
      </pc:sldChg>
      <pc:sldChg chg="new del">
        <pc:chgData name="Michael Oduoza" userId="4f0665835db0a26f" providerId="LiveId" clId="{7F60930D-7C0C-42E6-BDBB-B2549FDB9409}" dt="2020-10-30T10:43:56.416" v="3133" actId="680"/>
        <pc:sldMkLst>
          <pc:docMk/>
          <pc:sldMk cId="3265721596" sldId="333"/>
        </pc:sldMkLst>
      </pc:sldChg>
      <pc:sldChg chg="addSp delSp modSp new mod">
        <pc:chgData name="Michael Oduoza" userId="4f0665835db0a26f" providerId="LiveId" clId="{7F60930D-7C0C-42E6-BDBB-B2549FDB9409}" dt="2020-10-30T10:49:32.355" v="3232" actId="1076"/>
        <pc:sldMkLst>
          <pc:docMk/>
          <pc:sldMk cId="3618809541" sldId="334"/>
        </pc:sldMkLst>
        <pc:spChg chg="mod">
          <ac:chgData name="Michael Oduoza" userId="4f0665835db0a26f" providerId="LiveId" clId="{7F60930D-7C0C-42E6-BDBB-B2549FDB9409}" dt="2020-10-30T10:48:56.739" v="3230" actId="5793"/>
          <ac:spMkLst>
            <pc:docMk/>
            <pc:sldMk cId="3618809541" sldId="334"/>
            <ac:spMk id="2" creationId="{A121DFCA-1339-4003-AD3A-106C45F00292}"/>
          </ac:spMkLst>
        </pc:spChg>
        <pc:spChg chg="del">
          <ac:chgData name="Michael Oduoza" userId="4f0665835db0a26f" providerId="LiveId" clId="{7F60930D-7C0C-42E6-BDBB-B2549FDB9409}" dt="2020-10-30T10:49:30.401" v="3231"/>
          <ac:spMkLst>
            <pc:docMk/>
            <pc:sldMk cId="3618809541" sldId="334"/>
            <ac:spMk id="3" creationId="{C6882C1E-1990-49CB-8B21-89296C8B7987}"/>
          </ac:spMkLst>
        </pc:spChg>
        <pc:picChg chg="add mod">
          <ac:chgData name="Michael Oduoza" userId="4f0665835db0a26f" providerId="LiveId" clId="{7F60930D-7C0C-42E6-BDBB-B2549FDB9409}" dt="2020-10-30T10:49:32.355" v="3232" actId="1076"/>
          <ac:picMkLst>
            <pc:docMk/>
            <pc:sldMk cId="3618809541" sldId="334"/>
            <ac:picMk id="4" creationId="{D6F3C8E1-CF43-485C-B41C-8951A27694B5}"/>
          </ac:picMkLst>
        </pc:picChg>
      </pc:sldChg>
      <pc:sldChg chg="addSp delSp modSp new mod">
        <pc:chgData name="Michael Oduoza" userId="4f0665835db0a26f" providerId="LiveId" clId="{7F60930D-7C0C-42E6-BDBB-B2549FDB9409}" dt="2020-10-30T11:09:26.678" v="4735" actId="1076"/>
        <pc:sldMkLst>
          <pc:docMk/>
          <pc:sldMk cId="4016864203" sldId="335"/>
        </pc:sldMkLst>
        <pc:spChg chg="mod">
          <ac:chgData name="Michael Oduoza" userId="4f0665835db0a26f" providerId="LiveId" clId="{7F60930D-7C0C-42E6-BDBB-B2549FDB9409}" dt="2020-10-30T11:09:26.678" v="4735" actId="1076"/>
          <ac:spMkLst>
            <pc:docMk/>
            <pc:sldMk cId="4016864203" sldId="335"/>
            <ac:spMk id="2" creationId="{E7FA8AF1-20BD-4CF0-84CB-8CB55115B9E5}"/>
          </ac:spMkLst>
        </pc:spChg>
        <pc:spChg chg="del">
          <ac:chgData name="Michael Oduoza" userId="4f0665835db0a26f" providerId="LiveId" clId="{7F60930D-7C0C-42E6-BDBB-B2549FDB9409}" dt="2020-10-30T11:03:53.917" v="4567" actId="22"/>
          <ac:spMkLst>
            <pc:docMk/>
            <pc:sldMk cId="4016864203" sldId="335"/>
            <ac:spMk id="3" creationId="{10467929-E7E6-4377-81B0-A3BD7B910602}"/>
          </ac:spMkLst>
        </pc:spChg>
        <pc:spChg chg="add del mod">
          <ac:chgData name="Michael Oduoza" userId="4f0665835db0a26f" providerId="LiveId" clId="{7F60930D-7C0C-42E6-BDBB-B2549FDB9409}" dt="2020-10-30T11:08:08.563" v="4709" actId="478"/>
          <ac:spMkLst>
            <pc:docMk/>
            <pc:sldMk cId="4016864203" sldId="335"/>
            <ac:spMk id="7" creationId="{7D2DC8A8-EEBD-4C14-A62A-7CA79BC58210}"/>
          </ac:spMkLst>
        </pc:spChg>
        <pc:picChg chg="add del mod">
          <ac:chgData name="Michael Oduoza" userId="4f0665835db0a26f" providerId="LiveId" clId="{7F60930D-7C0C-42E6-BDBB-B2549FDB9409}" dt="2020-10-30T11:07:21.638" v="4696" actId="478"/>
          <ac:picMkLst>
            <pc:docMk/>
            <pc:sldMk cId="4016864203" sldId="335"/>
            <ac:picMk id="5" creationId="{608BE054-C9BD-4F2B-A9CE-0982314F9EF1}"/>
          </ac:picMkLst>
        </pc:picChg>
        <pc:picChg chg="add mod">
          <ac:chgData name="Michael Oduoza" userId="4f0665835db0a26f" providerId="LiveId" clId="{7F60930D-7C0C-42E6-BDBB-B2549FDB9409}" dt="2020-10-30T11:08:02.894" v="4708" actId="26606"/>
          <ac:picMkLst>
            <pc:docMk/>
            <pc:sldMk cId="4016864203" sldId="335"/>
            <ac:picMk id="8" creationId="{3570066C-5606-49D8-AD7A-A06521BA9ACD}"/>
          </ac:picMkLst>
        </pc:picChg>
      </pc:sldChg>
      <pc:sldChg chg="addSp delSp modSp new mod ord modClrScheme chgLayout">
        <pc:chgData name="Michael Oduoza" userId="4f0665835db0a26f" providerId="LiveId" clId="{7F60930D-7C0C-42E6-BDBB-B2549FDB9409}" dt="2020-10-30T11:09:12.691" v="4712"/>
        <pc:sldMkLst>
          <pc:docMk/>
          <pc:sldMk cId="1949251262" sldId="336"/>
        </pc:sldMkLst>
        <pc:spChg chg="del">
          <ac:chgData name="Michael Oduoza" userId="4f0665835db0a26f" providerId="LiveId" clId="{7F60930D-7C0C-42E6-BDBB-B2549FDB9409}" dt="2020-10-30T11:04:21.774" v="4575" actId="26606"/>
          <ac:spMkLst>
            <pc:docMk/>
            <pc:sldMk cId="1949251262" sldId="336"/>
            <ac:spMk id="2" creationId="{B569B725-433D-46DA-943D-A8CE71CD66C9}"/>
          </ac:spMkLst>
        </pc:spChg>
        <pc:spChg chg="del">
          <ac:chgData name="Michael Oduoza" userId="4f0665835db0a26f" providerId="LiveId" clId="{7F60930D-7C0C-42E6-BDBB-B2549FDB9409}" dt="2020-10-30T11:04:21.774" v="4575" actId="26606"/>
          <ac:spMkLst>
            <pc:docMk/>
            <pc:sldMk cId="1949251262" sldId="336"/>
            <ac:spMk id="3" creationId="{6F4CA8EB-5839-4B61-B087-FE24FF76E03F}"/>
          </ac:spMkLst>
        </pc:spChg>
        <pc:picChg chg="add mod">
          <ac:chgData name="Michael Oduoza" userId="4f0665835db0a26f" providerId="LiveId" clId="{7F60930D-7C0C-42E6-BDBB-B2549FDB9409}" dt="2020-10-30T11:05:23.082" v="4665" actId="26606"/>
          <ac:picMkLst>
            <pc:docMk/>
            <pc:sldMk cId="1949251262" sldId="336"/>
            <ac:picMk id="4" creationId="{E339053F-25E8-4F5C-8E1D-833FA6FF213A}"/>
          </ac:picMkLst>
        </pc:picChg>
      </pc:sldChg>
      <pc:sldChg chg="addSp delSp modSp new mod">
        <pc:chgData name="Michael Oduoza" userId="4f0665835db0a26f" providerId="LiveId" clId="{7F60930D-7C0C-42E6-BDBB-B2549FDB9409}" dt="2020-10-30T11:10:38.118" v="4774" actId="1076"/>
        <pc:sldMkLst>
          <pc:docMk/>
          <pc:sldMk cId="1363507912" sldId="337"/>
        </pc:sldMkLst>
        <pc:spChg chg="mod">
          <ac:chgData name="Michael Oduoza" userId="4f0665835db0a26f" providerId="LiveId" clId="{7F60930D-7C0C-42E6-BDBB-B2549FDB9409}" dt="2020-10-30T11:10:27.372" v="4773" actId="26606"/>
          <ac:spMkLst>
            <pc:docMk/>
            <pc:sldMk cId="1363507912" sldId="337"/>
            <ac:spMk id="2" creationId="{23EC828A-B23D-4D28-89A2-0ED49F2EF0C3}"/>
          </ac:spMkLst>
        </pc:spChg>
        <pc:spChg chg="del">
          <ac:chgData name="Michael Oduoza" userId="4f0665835db0a26f" providerId="LiveId" clId="{7F60930D-7C0C-42E6-BDBB-B2549FDB9409}" dt="2020-10-30T11:10:04.076" v="4768" actId="478"/>
          <ac:spMkLst>
            <pc:docMk/>
            <pc:sldMk cId="1363507912" sldId="337"/>
            <ac:spMk id="3" creationId="{5F33CF04-76C2-4C69-AD54-3850F5362529}"/>
          </ac:spMkLst>
        </pc:spChg>
        <pc:picChg chg="add mod">
          <ac:chgData name="Michael Oduoza" userId="4f0665835db0a26f" providerId="LiveId" clId="{7F60930D-7C0C-42E6-BDBB-B2549FDB9409}" dt="2020-10-30T11:10:38.118" v="4774" actId="1076"/>
          <ac:picMkLst>
            <pc:docMk/>
            <pc:sldMk cId="1363507912" sldId="337"/>
            <ac:picMk id="5" creationId="{4D46F004-C6B4-42AD-87E9-995054150976}"/>
          </ac:picMkLst>
        </pc:picChg>
      </pc:sldChg>
      <pc:sldChg chg="new del">
        <pc:chgData name="Michael Oduoza" userId="4f0665835db0a26f" providerId="LiveId" clId="{7F60930D-7C0C-42E6-BDBB-B2549FDB9409}" dt="2020-10-30T11:05:30.439" v="4667" actId="680"/>
        <pc:sldMkLst>
          <pc:docMk/>
          <pc:sldMk cId="1591277183" sldId="337"/>
        </pc:sldMkLst>
      </pc:sldChg>
      <pc:sldChg chg="new del">
        <pc:chgData name="Michael Oduoza" userId="4f0665835db0a26f" providerId="LiveId" clId="{7F60930D-7C0C-42E6-BDBB-B2549FDB9409}" dt="2020-10-30T11:04:15.964" v="4573" actId="680"/>
        <pc:sldMkLst>
          <pc:docMk/>
          <pc:sldMk cId="3372209796" sldId="337"/>
        </pc:sldMkLst>
      </pc:sldChg>
      <pc:sldChg chg="addSp modSp new del mod ord">
        <pc:chgData name="Michael Oduoza" userId="4f0665835db0a26f" providerId="LiveId" clId="{7F60930D-7C0C-42E6-BDBB-B2549FDB9409}" dt="2020-10-30T12:33:10.872" v="8181" actId="2696"/>
        <pc:sldMkLst>
          <pc:docMk/>
          <pc:sldMk cId="4158658397" sldId="338"/>
        </pc:sldMkLst>
        <pc:picChg chg="add mod">
          <ac:chgData name="Michael Oduoza" userId="4f0665835db0a26f" providerId="LiveId" clId="{7F60930D-7C0C-42E6-BDBB-B2549FDB9409}" dt="2020-10-30T11:14:59.955" v="4784" actId="1076"/>
          <ac:picMkLst>
            <pc:docMk/>
            <pc:sldMk cId="4158658397" sldId="338"/>
            <ac:picMk id="5" creationId="{44B4B715-FD67-4EB2-8557-A1531B2EDA08}"/>
          </ac:picMkLst>
        </pc:picChg>
      </pc:sldChg>
      <pc:sldChg chg="addSp delSp modSp add mod ord">
        <pc:chgData name="Michael Oduoza" userId="4f0665835db0a26f" providerId="LiveId" clId="{7F60930D-7C0C-42E6-BDBB-B2549FDB9409}" dt="2020-10-30T11:20:40.278" v="4931" actId="1076"/>
        <pc:sldMkLst>
          <pc:docMk/>
          <pc:sldMk cId="2204011050" sldId="339"/>
        </pc:sldMkLst>
        <pc:spChg chg="mod">
          <ac:chgData name="Michael Oduoza" userId="4f0665835db0a26f" providerId="LiveId" clId="{7F60930D-7C0C-42E6-BDBB-B2549FDB9409}" dt="2020-10-30T11:15:14.115" v="4806" actId="20577"/>
          <ac:spMkLst>
            <pc:docMk/>
            <pc:sldMk cId="2204011050" sldId="339"/>
            <ac:spMk id="2" creationId="{B4969AB2-22DB-488C-AA67-61E5FF957BC1}"/>
          </ac:spMkLst>
        </pc:spChg>
        <pc:spChg chg="add del">
          <ac:chgData name="Michael Oduoza" userId="4f0665835db0a26f" providerId="LiveId" clId="{7F60930D-7C0C-42E6-BDBB-B2549FDB9409}" dt="2020-10-30T11:18:05.669" v="4819" actId="478"/>
          <ac:spMkLst>
            <pc:docMk/>
            <pc:sldMk cId="2204011050" sldId="339"/>
            <ac:spMk id="3" creationId="{A1FB472E-E0C6-4E41-8048-C2ED221BD741}"/>
          </ac:spMkLst>
        </pc:spChg>
        <pc:spChg chg="add mod">
          <ac:chgData name="Michael Oduoza" userId="4f0665835db0a26f" providerId="LiveId" clId="{7F60930D-7C0C-42E6-BDBB-B2549FDB9409}" dt="2020-10-30T11:19:37.685" v="4858" actId="1076"/>
          <ac:spMkLst>
            <pc:docMk/>
            <pc:sldMk cId="2204011050" sldId="339"/>
            <ac:spMk id="4" creationId="{E513CE39-8B8A-4645-96FE-42BE5D9AB4E7}"/>
          </ac:spMkLst>
        </pc:spChg>
        <pc:spChg chg="add del mod">
          <ac:chgData name="Michael Oduoza" userId="4f0665835db0a26f" providerId="LiveId" clId="{7F60930D-7C0C-42E6-BDBB-B2549FDB9409}" dt="2020-10-30T11:17:59.179" v="4816" actId="22"/>
          <ac:spMkLst>
            <pc:docMk/>
            <pc:sldMk cId="2204011050" sldId="339"/>
            <ac:spMk id="6" creationId="{C3474AAE-9C52-4FC0-979D-08333428CF34}"/>
          </ac:spMkLst>
        </pc:spChg>
        <pc:spChg chg="add del mod">
          <ac:chgData name="Michael Oduoza" userId="4f0665835db0a26f" providerId="LiveId" clId="{7F60930D-7C0C-42E6-BDBB-B2549FDB9409}" dt="2020-10-30T11:18:03.698" v="4818" actId="22"/>
          <ac:spMkLst>
            <pc:docMk/>
            <pc:sldMk cId="2204011050" sldId="339"/>
            <ac:spMk id="8" creationId="{E06DA1CF-3DFE-4395-BF3B-0EDC232E7822}"/>
          </ac:spMkLst>
        </pc:spChg>
        <pc:spChg chg="add mod">
          <ac:chgData name="Michael Oduoza" userId="4f0665835db0a26f" providerId="LiveId" clId="{7F60930D-7C0C-42E6-BDBB-B2549FDB9409}" dt="2020-10-30T11:19:50.708" v="4868" actId="1076"/>
          <ac:spMkLst>
            <pc:docMk/>
            <pc:sldMk cId="2204011050" sldId="339"/>
            <ac:spMk id="10" creationId="{634E0499-8AEE-41FF-98AE-7F4835AF3C49}"/>
          </ac:spMkLst>
        </pc:spChg>
        <pc:spChg chg="add mod">
          <ac:chgData name="Michael Oduoza" userId="4f0665835db0a26f" providerId="LiveId" clId="{7F60930D-7C0C-42E6-BDBB-B2549FDB9409}" dt="2020-10-30T11:19:24.496" v="4851" actId="1076"/>
          <ac:spMkLst>
            <pc:docMk/>
            <pc:sldMk cId="2204011050" sldId="339"/>
            <ac:spMk id="11" creationId="{D8B9009A-A0AA-477B-8A89-736A4B0418FE}"/>
          </ac:spMkLst>
        </pc:spChg>
        <pc:spChg chg="add del">
          <ac:chgData name="Michael Oduoza" userId="4f0665835db0a26f" providerId="LiveId" clId="{7F60930D-7C0C-42E6-BDBB-B2549FDB9409}" dt="2020-10-30T11:19:34.310" v="4855" actId="21"/>
          <ac:spMkLst>
            <pc:docMk/>
            <pc:sldMk cId="2204011050" sldId="339"/>
            <ac:spMk id="13" creationId="{A9F89E6F-A68F-48BF-80C3-7C91178F9980}"/>
          </ac:spMkLst>
        </pc:spChg>
        <pc:spChg chg="add mod">
          <ac:chgData name="Michael Oduoza" userId="4f0665835db0a26f" providerId="LiveId" clId="{7F60930D-7C0C-42E6-BDBB-B2549FDB9409}" dt="2020-10-30T11:19:54.351" v="4869" actId="1076"/>
          <ac:spMkLst>
            <pc:docMk/>
            <pc:sldMk cId="2204011050" sldId="339"/>
            <ac:spMk id="15" creationId="{AF884E05-4F7A-4840-AD9E-DA1F62C3A71B}"/>
          </ac:spMkLst>
        </pc:spChg>
        <pc:spChg chg="add mod">
          <ac:chgData name="Michael Oduoza" userId="4f0665835db0a26f" providerId="LiveId" clId="{7F60930D-7C0C-42E6-BDBB-B2549FDB9409}" dt="2020-10-30T11:20:40.278" v="4931" actId="1076"/>
          <ac:spMkLst>
            <pc:docMk/>
            <pc:sldMk cId="2204011050" sldId="339"/>
            <ac:spMk id="16" creationId="{D8A2C2DA-DC76-4953-BF38-E01CBA1DCD1E}"/>
          </ac:spMkLst>
        </pc:spChg>
      </pc:sldChg>
      <pc:sldChg chg="addSp delSp modSp add mod modNotesTx">
        <pc:chgData name="Michael Oduoza" userId="4f0665835db0a26f" providerId="LiveId" clId="{7F60930D-7C0C-42E6-BDBB-B2549FDB9409}" dt="2020-10-30T12:33:42.484" v="8193" actId="14100"/>
        <pc:sldMkLst>
          <pc:docMk/>
          <pc:sldMk cId="1476673230" sldId="340"/>
        </pc:sldMkLst>
        <pc:spChg chg="mod">
          <ac:chgData name="Michael Oduoza" userId="4f0665835db0a26f" providerId="LiveId" clId="{7F60930D-7C0C-42E6-BDBB-B2549FDB9409}" dt="2020-10-30T11:22:07.508" v="4990" actId="20577"/>
          <ac:spMkLst>
            <pc:docMk/>
            <pc:sldMk cId="1476673230" sldId="340"/>
            <ac:spMk id="2" creationId="{B4969AB2-22DB-488C-AA67-61E5FF957BC1}"/>
          </ac:spMkLst>
        </pc:spChg>
        <pc:spChg chg="mod">
          <ac:chgData name="Michael Oduoza" userId="4f0665835db0a26f" providerId="LiveId" clId="{7F60930D-7C0C-42E6-BDBB-B2549FDB9409}" dt="2020-10-30T11:24:47.602" v="5067" actId="1076"/>
          <ac:spMkLst>
            <pc:docMk/>
            <pc:sldMk cId="1476673230" sldId="340"/>
            <ac:spMk id="4" creationId="{E513CE39-8B8A-4645-96FE-42BE5D9AB4E7}"/>
          </ac:spMkLst>
        </pc:spChg>
        <pc:spChg chg="add del">
          <ac:chgData name="Michael Oduoza" userId="4f0665835db0a26f" providerId="LiveId" clId="{7F60930D-7C0C-42E6-BDBB-B2549FDB9409}" dt="2020-10-30T11:24:03.471" v="5020" actId="22"/>
          <ac:spMkLst>
            <pc:docMk/>
            <pc:sldMk cId="1476673230" sldId="340"/>
            <ac:spMk id="6" creationId="{8A95D0CE-DB4E-4B93-9C0B-D177D61478C0}"/>
          </ac:spMkLst>
        </pc:spChg>
        <pc:spChg chg="mod">
          <ac:chgData name="Michael Oduoza" userId="4f0665835db0a26f" providerId="LiveId" clId="{7F60930D-7C0C-42E6-BDBB-B2549FDB9409}" dt="2020-10-30T11:24:44.866" v="5066" actId="1076"/>
          <ac:spMkLst>
            <pc:docMk/>
            <pc:sldMk cId="1476673230" sldId="340"/>
            <ac:spMk id="10" creationId="{634E0499-8AEE-41FF-98AE-7F4835AF3C49}"/>
          </ac:spMkLst>
        </pc:spChg>
        <pc:spChg chg="mod">
          <ac:chgData name="Michael Oduoza" userId="4f0665835db0a26f" providerId="LiveId" clId="{7F60930D-7C0C-42E6-BDBB-B2549FDB9409}" dt="2020-10-30T11:24:50.031" v="5068" actId="1076"/>
          <ac:spMkLst>
            <pc:docMk/>
            <pc:sldMk cId="1476673230" sldId="340"/>
            <ac:spMk id="11" creationId="{D8B9009A-A0AA-477B-8A89-736A4B0418FE}"/>
          </ac:spMkLst>
        </pc:spChg>
        <pc:spChg chg="mod">
          <ac:chgData name="Michael Oduoza" userId="4f0665835db0a26f" providerId="LiveId" clId="{7F60930D-7C0C-42E6-BDBB-B2549FDB9409}" dt="2020-10-30T11:23:58.515" v="5018" actId="1076"/>
          <ac:spMkLst>
            <pc:docMk/>
            <pc:sldMk cId="1476673230" sldId="340"/>
            <ac:spMk id="13" creationId="{707F3144-1FD8-445C-B27B-FEA2DCB4A9A8}"/>
          </ac:spMkLst>
        </pc:spChg>
        <pc:spChg chg="mod">
          <ac:chgData name="Michael Oduoza" userId="4f0665835db0a26f" providerId="LiveId" clId="{7F60930D-7C0C-42E6-BDBB-B2549FDB9409}" dt="2020-10-30T11:25:21.217" v="5074" actId="113"/>
          <ac:spMkLst>
            <pc:docMk/>
            <pc:sldMk cId="1476673230" sldId="340"/>
            <ac:spMk id="14" creationId="{B8FEEE11-ABFA-4785-BE75-E784F41581D5}"/>
          </ac:spMkLst>
        </pc:spChg>
        <pc:spChg chg="mod">
          <ac:chgData name="Michael Oduoza" userId="4f0665835db0a26f" providerId="LiveId" clId="{7F60930D-7C0C-42E6-BDBB-B2549FDB9409}" dt="2020-10-30T11:23:45.529" v="5015" actId="1076"/>
          <ac:spMkLst>
            <pc:docMk/>
            <pc:sldMk cId="1476673230" sldId="340"/>
            <ac:spMk id="15" creationId="{AF884E05-4F7A-4840-AD9E-DA1F62C3A71B}"/>
          </ac:spMkLst>
        </pc:spChg>
        <pc:spChg chg="mod">
          <ac:chgData name="Michael Oduoza" userId="4f0665835db0a26f" providerId="LiveId" clId="{7F60930D-7C0C-42E6-BDBB-B2549FDB9409}" dt="2020-10-30T12:33:42.484" v="8193" actId="14100"/>
          <ac:spMkLst>
            <pc:docMk/>
            <pc:sldMk cId="1476673230" sldId="340"/>
            <ac:spMk id="16" creationId="{D8A2C2DA-DC76-4953-BF38-E01CBA1DCD1E}"/>
          </ac:spMkLst>
        </pc:spChg>
        <pc:grpChg chg="add mod">
          <ac:chgData name="Michael Oduoza" userId="4f0665835db0a26f" providerId="LiveId" clId="{7F60930D-7C0C-42E6-BDBB-B2549FDB9409}" dt="2020-10-30T11:25:32.289" v="5077" actId="14100"/>
          <ac:grpSpMkLst>
            <pc:docMk/>
            <pc:sldMk cId="1476673230" sldId="340"/>
            <ac:grpSpMk id="3" creationId="{991CC258-9E21-4C78-BB22-D1FF92BFF100}"/>
          </ac:grpSpMkLst>
        </pc:grpChg>
        <pc:grpChg chg="add mod">
          <ac:chgData name="Michael Oduoza" userId="4f0665835db0a26f" providerId="LiveId" clId="{7F60930D-7C0C-42E6-BDBB-B2549FDB9409}" dt="2020-10-30T11:25:17.723" v="5072" actId="1076"/>
          <ac:grpSpMkLst>
            <pc:docMk/>
            <pc:sldMk cId="1476673230" sldId="340"/>
            <ac:grpSpMk id="5" creationId="{FB9CEE46-CF29-4D5F-9A60-2BA7ABC32CA7}"/>
          </ac:grpSpMkLst>
        </pc:grpChg>
        <pc:grpChg chg="add mod">
          <ac:chgData name="Michael Oduoza" userId="4f0665835db0a26f" providerId="LiveId" clId="{7F60930D-7C0C-42E6-BDBB-B2549FDB9409}" dt="2020-10-30T11:25:23.629" v="5075" actId="1076"/>
          <ac:grpSpMkLst>
            <pc:docMk/>
            <pc:sldMk cId="1476673230" sldId="340"/>
            <ac:grpSpMk id="12" creationId="{4F6B0BDF-E63C-4B06-B23B-D3F458DD5256}"/>
          </ac:grpSpMkLst>
        </pc:grpChg>
        <pc:cxnChg chg="add mod">
          <ac:chgData name="Michael Oduoza" userId="4f0665835db0a26f" providerId="LiveId" clId="{7F60930D-7C0C-42E6-BDBB-B2549FDB9409}" dt="2020-10-30T11:25:27.104" v="5076" actId="1076"/>
          <ac:cxnSpMkLst>
            <pc:docMk/>
            <pc:sldMk cId="1476673230" sldId="340"/>
            <ac:cxnSpMk id="18" creationId="{07DE7889-E2DE-43AC-A71B-D1F26888F476}"/>
          </ac:cxnSpMkLst>
        </pc:cxnChg>
      </pc:sldChg>
      <pc:sldChg chg="add del">
        <pc:chgData name="Michael Oduoza" userId="4f0665835db0a26f" providerId="LiveId" clId="{7F60930D-7C0C-42E6-BDBB-B2549FDB9409}" dt="2020-10-30T11:14:54.781" v="4782"/>
        <pc:sldMkLst>
          <pc:docMk/>
          <pc:sldMk cId="3339999669" sldId="340"/>
        </pc:sldMkLst>
      </pc:sldChg>
      <pc:sldChg chg="addSp modSp new mod">
        <pc:chgData name="Michael Oduoza" userId="4f0665835db0a26f" providerId="LiveId" clId="{7F60930D-7C0C-42E6-BDBB-B2549FDB9409}" dt="2020-10-30T11:37:34.737" v="5756" actId="1076"/>
        <pc:sldMkLst>
          <pc:docMk/>
          <pc:sldMk cId="2492032419" sldId="341"/>
        </pc:sldMkLst>
        <pc:spChg chg="mod">
          <ac:chgData name="Michael Oduoza" userId="4f0665835db0a26f" providerId="LiveId" clId="{7F60930D-7C0C-42E6-BDBB-B2549FDB9409}" dt="2020-10-30T11:27:56.098" v="5186" actId="20577"/>
          <ac:spMkLst>
            <pc:docMk/>
            <pc:sldMk cId="2492032419" sldId="341"/>
            <ac:spMk id="2" creationId="{5E4469CD-B8E6-4CC8-8808-A0A7ECC5CD8B}"/>
          </ac:spMkLst>
        </pc:spChg>
        <pc:spChg chg="mod">
          <ac:chgData name="Michael Oduoza" userId="4f0665835db0a26f" providerId="LiveId" clId="{7F60930D-7C0C-42E6-BDBB-B2549FDB9409}" dt="2020-10-30T11:37:19.539" v="5751" actId="20577"/>
          <ac:spMkLst>
            <pc:docMk/>
            <pc:sldMk cId="2492032419" sldId="341"/>
            <ac:spMk id="3" creationId="{B71E67C8-BC9D-425B-8E3C-B2806F4507AF}"/>
          </ac:spMkLst>
        </pc:spChg>
        <pc:spChg chg="add mod">
          <ac:chgData name="Michael Oduoza" userId="4f0665835db0a26f" providerId="LiveId" clId="{7F60930D-7C0C-42E6-BDBB-B2549FDB9409}" dt="2020-10-30T11:37:34.737" v="5756" actId="1076"/>
          <ac:spMkLst>
            <pc:docMk/>
            <pc:sldMk cId="2492032419" sldId="341"/>
            <ac:spMk id="4" creationId="{85A38E3B-5678-4226-8C3A-8EC6FC05574E}"/>
          </ac:spMkLst>
        </pc:spChg>
        <pc:spChg chg="add mod">
          <ac:chgData name="Michael Oduoza" userId="4f0665835db0a26f" providerId="LiveId" clId="{7F60930D-7C0C-42E6-BDBB-B2549FDB9409}" dt="2020-10-30T11:37:30.884" v="5755" actId="1076"/>
          <ac:spMkLst>
            <pc:docMk/>
            <pc:sldMk cId="2492032419" sldId="341"/>
            <ac:spMk id="6" creationId="{A023CBB1-BB72-4549-B2EB-AFC4DA8435B8}"/>
          </ac:spMkLst>
        </pc:spChg>
        <pc:spChg chg="add mod">
          <ac:chgData name="Michael Oduoza" userId="4f0665835db0a26f" providerId="LiveId" clId="{7F60930D-7C0C-42E6-BDBB-B2549FDB9409}" dt="2020-10-30T11:36:58.310" v="5657" actId="1076"/>
          <ac:spMkLst>
            <pc:docMk/>
            <pc:sldMk cId="2492032419" sldId="341"/>
            <ac:spMk id="7" creationId="{07C6A541-3A05-4F3C-A9A3-CA1A207A7BE3}"/>
          </ac:spMkLst>
        </pc:spChg>
        <pc:spChg chg="add mod">
          <ac:chgData name="Michael Oduoza" userId="4f0665835db0a26f" providerId="LiveId" clId="{7F60930D-7C0C-42E6-BDBB-B2549FDB9409}" dt="2020-10-30T11:37:27.390" v="5754" actId="1076"/>
          <ac:spMkLst>
            <pc:docMk/>
            <pc:sldMk cId="2492032419" sldId="341"/>
            <ac:spMk id="9" creationId="{DDBF4433-5605-402A-A22E-0104EFE82047}"/>
          </ac:spMkLst>
        </pc:spChg>
      </pc:sldChg>
      <pc:sldChg chg="add del">
        <pc:chgData name="Michael Oduoza" userId="4f0665835db0a26f" providerId="LiveId" clId="{7F60930D-7C0C-42E6-BDBB-B2549FDB9409}" dt="2020-10-30T11:30:18.642" v="5423" actId="2696"/>
        <pc:sldMkLst>
          <pc:docMk/>
          <pc:sldMk cId="2026967865" sldId="342"/>
        </pc:sldMkLst>
      </pc:sldChg>
      <pc:sldChg chg="modSp add mod ord">
        <pc:chgData name="Michael Oduoza" userId="4f0665835db0a26f" providerId="LiveId" clId="{7F60930D-7C0C-42E6-BDBB-B2549FDB9409}" dt="2020-10-30T12:33:06.986" v="8180" actId="14100"/>
        <pc:sldMkLst>
          <pc:docMk/>
          <pc:sldMk cId="3454295287" sldId="343"/>
        </pc:sldMkLst>
        <pc:spChg chg="mod">
          <ac:chgData name="Michael Oduoza" userId="4f0665835db0a26f" providerId="LiveId" clId="{7F60930D-7C0C-42E6-BDBB-B2549FDB9409}" dt="2020-10-30T11:30:27.763" v="5427" actId="20577"/>
          <ac:spMkLst>
            <pc:docMk/>
            <pc:sldMk cId="3454295287" sldId="343"/>
            <ac:spMk id="2" creationId="{B4969AB2-22DB-488C-AA67-61E5FF957BC1}"/>
          </ac:spMkLst>
        </pc:spChg>
        <pc:spChg chg="mod">
          <ac:chgData name="Michael Oduoza" userId="4f0665835db0a26f" providerId="LiveId" clId="{7F60930D-7C0C-42E6-BDBB-B2549FDB9409}" dt="2020-10-30T11:31:22.740" v="5490" actId="1076"/>
          <ac:spMkLst>
            <pc:docMk/>
            <pc:sldMk cId="3454295287" sldId="343"/>
            <ac:spMk id="13" creationId="{707F3144-1FD8-445C-B27B-FEA2DCB4A9A8}"/>
          </ac:spMkLst>
        </pc:spChg>
        <pc:spChg chg="mod">
          <ac:chgData name="Michael Oduoza" userId="4f0665835db0a26f" providerId="LiveId" clId="{7F60930D-7C0C-42E6-BDBB-B2549FDB9409}" dt="2020-10-30T11:31:37.096" v="5492" actId="1076"/>
          <ac:spMkLst>
            <pc:docMk/>
            <pc:sldMk cId="3454295287" sldId="343"/>
            <ac:spMk id="14" creationId="{B8FEEE11-ABFA-4785-BE75-E784F41581D5}"/>
          </ac:spMkLst>
        </pc:spChg>
        <pc:spChg chg="mod">
          <ac:chgData name="Michael Oduoza" userId="4f0665835db0a26f" providerId="LiveId" clId="{7F60930D-7C0C-42E6-BDBB-B2549FDB9409}" dt="2020-10-30T11:30:45.326" v="5434" actId="14100"/>
          <ac:spMkLst>
            <pc:docMk/>
            <pc:sldMk cId="3454295287" sldId="343"/>
            <ac:spMk id="15" creationId="{AF884E05-4F7A-4840-AD9E-DA1F62C3A71B}"/>
          </ac:spMkLst>
        </pc:spChg>
        <pc:spChg chg="mod">
          <ac:chgData name="Michael Oduoza" userId="4f0665835db0a26f" providerId="LiveId" clId="{7F60930D-7C0C-42E6-BDBB-B2549FDB9409}" dt="2020-10-30T12:33:06.986" v="8180" actId="14100"/>
          <ac:spMkLst>
            <pc:docMk/>
            <pc:sldMk cId="3454295287" sldId="343"/>
            <ac:spMk id="16" creationId="{D8A2C2DA-DC76-4953-BF38-E01CBA1DCD1E}"/>
          </ac:spMkLst>
        </pc:spChg>
        <pc:grpChg chg="mod">
          <ac:chgData name="Michael Oduoza" userId="4f0665835db0a26f" providerId="LiveId" clId="{7F60930D-7C0C-42E6-BDBB-B2549FDB9409}" dt="2020-10-30T11:30:40.966" v="5432" actId="14100"/>
          <ac:grpSpMkLst>
            <pc:docMk/>
            <pc:sldMk cId="3454295287" sldId="343"/>
            <ac:grpSpMk id="5" creationId="{FB9CEE46-CF29-4D5F-9A60-2BA7ABC32CA7}"/>
          </ac:grpSpMkLst>
        </pc:grpChg>
        <pc:grpChg chg="mod">
          <ac:chgData name="Michael Oduoza" userId="4f0665835db0a26f" providerId="LiveId" clId="{7F60930D-7C0C-42E6-BDBB-B2549FDB9409}" dt="2020-10-30T11:31:18.589" v="5488" actId="14100"/>
          <ac:grpSpMkLst>
            <pc:docMk/>
            <pc:sldMk cId="3454295287" sldId="343"/>
            <ac:grpSpMk id="12" creationId="{4F6B0BDF-E63C-4B06-B23B-D3F458DD5256}"/>
          </ac:grpSpMkLst>
        </pc:grpChg>
        <pc:cxnChg chg="mod">
          <ac:chgData name="Michael Oduoza" userId="4f0665835db0a26f" providerId="LiveId" clId="{7F60930D-7C0C-42E6-BDBB-B2549FDB9409}" dt="2020-10-30T11:31:13.486" v="5486" actId="1076"/>
          <ac:cxnSpMkLst>
            <pc:docMk/>
            <pc:sldMk cId="3454295287" sldId="343"/>
            <ac:cxnSpMk id="18" creationId="{07DE7889-E2DE-43AC-A71B-D1F26888F476}"/>
          </ac:cxnSpMkLst>
        </pc:cxnChg>
      </pc:sldChg>
      <pc:sldChg chg="modSp new mod">
        <pc:chgData name="Michael Oduoza" userId="4f0665835db0a26f" providerId="LiveId" clId="{7F60930D-7C0C-42E6-BDBB-B2549FDB9409}" dt="2020-10-30T18:00:24.018" v="8249" actId="20577"/>
        <pc:sldMkLst>
          <pc:docMk/>
          <pc:sldMk cId="294292402" sldId="344"/>
        </pc:sldMkLst>
        <pc:spChg chg="mod">
          <ac:chgData name="Michael Oduoza" userId="4f0665835db0a26f" providerId="LiveId" clId="{7F60930D-7C0C-42E6-BDBB-B2549FDB9409}" dt="2020-10-30T11:39:19.196" v="6013" actId="20577"/>
          <ac:spMkLst>
            <pc:docMk/>
            <pc:sldMk cId="294292402" sldId="344"/>
            <ac:spMk id="2" creationId="{C7D4AAE8-7576-48FF-99D3-DEF90256EA89}"/>
          </ac:spMkLst>
        </pc:spChg>
        <pc:spChg chg="mod">
          <ac:chgData name="Michael Oduoza" userId="4f0665835db0a26f" providerId="LiveId" clId="{7F60930D-7C0C-42E6-BDBB-B2549FDB9409}" dt="2020-10-30T18:00:24.018" v="8249" actId="20577"/>
          <ac:spMkLst>
            <pc:docMk/>
            <pc:sldMk cId="294292402" sldId="344"/>
            <ac:spMk id="3" creationId="{9FBA4D52-BCE4-4AEA-9582-9C46307ED131}"/>
          </ac:spMkLst>
        </pc:spChg>
      </pc:sldChg>
      <pc:sldChg chg="addSp delSp modSp new del mod">
        <pc:chgData name="Michael Oduoza" userId="4f0665835db0a26f" providerId="LiveId" clId="{7F60930D-7C0C-42E6-BDBB-B2549FDB9409}" dt="2020-10-30T12:14:39.519" v="7097" actId="2696"/>
        <pc:sldMkLst>
          <pc:docMk/>
          <pc:sldMk cId="3537387829" sldId="345"/>
        </pc:sldMkLst>
        <pc:spChg chg="mod">
          <ac:chgData name="Michael Oduoza" userId="4f0665835db0a26f" providerId="LiveId" clId="{7F60930D-7C0C-42E6-BDBB-B2549FDB9409}" dt="2020-10-30T11:43:59.546" v="6510" actId="20577"/>
          <ac:spMkLst>
            <pc:docMk/>
            <pc:sldMk cId="3537387829" sldId="345"/>
            <ac:spMk id="2" creationId="{C0182294-E11B-4221-B8FF-26BA6AD56D34}"/>
          </ac:spMkLst>
        </pc:spChg>
        <pc:spChg chg="del">
          <ac:chgData name="Michael Oduoza" userId="4f0665835db0a26f" providerId="LiveId" clId="{7F60930D-7C0C-42E6-BDBB-B2549FDB9409}" dt="2020-10-30T11:54:54.758" v="6511"/>
          <ac:spMkLst>
            <pc:docMk/>
            <pc:sldMk cId="3537387829" sldId="345"/>
            <ac:spMk id="3" creationId="{0FEABA0C-A698-4D8E-99B6-D6918BBB7D17}"/>
          </ac:spMkLst>
        </pc:spChg>
        <pc:graphicFrameChg chg="add mod modGraphic">
          <ac:chgData name="Michael Oduoza" userId="4f0665835db0a26f" providerId="LiveId" clId="{7F60930D-7C0C-42E6-BDBB-B2549FDB9409}" dt="2020-10-30T11:55:13.870" v="6515" actId="14100"/>
          <ac:graphicFrameMkLst>
            <pc:docMk/>
            <pc:sldMk cId="3537387829" sldId="345"/>
            <ac:graphicFrameMk id="4" creationId="{C3600104-0A1A-4B4C-A63A-2FD251076B7E}"/>
          </ac:graphicFrameMkLst>
        </pc:graphicFrameChg>
      </pc:sldChg>
      <pc:sldChg chg="addSp delSp modSp new del">
        <pc:chgData name="Michael Oduoza" userId="4f0665835db0a26f" providerId="LiveId" clId="{7F60930D-7C0C-42E6-BDBB-B2549FDB9409}" dt="2020-10-30T11:55:21.852" v="6518" actId="2696"/>
        <pc:sldMkLst>
          <pc:docMk/>
          <pc:sldMk cId="1110785971" sldId="346"/>
        </pc:sldMkLst>
        <pc:spChg chg="add del">
          <ac:chgData name="Michael Oduoza" userId="4f0665835db0a26f" providerId="LiveId" clId="{7F60930D-7C0C-42E6-BDBB-B2549FDB9409}" dt="2020-10-30T11:55:16.760" v="6517"/>
          <ac:spMkLst>
            <pc:docMk/>
            <pc:sldMk cId="1110785971" sldId="346"/>
            <ac:spMk id="3" creationId="{4B588BAF-56D9-4EDE-A942-FA92663F264D}"/>
          </ac:spMkLst>
        </pc:spChg>
        <pc:graphicFrameChg chg="add del mod">
          <ac:chgData name="Michael Oduoza" userId="4f0665835db0a26f" providerId="LiveId" clId="{7F60930D-7C0C-42E6-BDBB-B2549FDB9409}" dt="2020-10-30T11:55:14.853" v="6516"/>
          <ac:graphicFrameMkLst>
            <pc:docMk/>
            <pc:sldMk cId="1110785971" sldId="346"/>
            <ac:graphicFrameMk id="4" creationId="{73404E39-B710-43C4-AC7E-AEE33491E5DB}"/>
          </ac:graphicFrameMkLst>
        </pc:graphicFrameChg>
        <pc:graphicFrameChg chg="add mod">
          <ac:chgData name="Michael Oduoza" userId="4f0665835db0a26f" providerId="LiveId" clId="{7F60930D-7C0C-42E6-BDBB-B2549FDB9409}" dt="2020-10-30T11:55:16.760" v="6517"/>
          <ac:graphicFrameMkLst>
            <pc:docMk/>
            <pc:sldMk cId="1110785971" sldId="346"/>
            <ac:graphicFrameMk id="5" creationId="{B1DD4996-68E3-44DF-924A-979062545FDD}"/>
          </ac:graphicFrameMkLst>
        </pc:graphicFrameChg>
      </pc:sldChg>
      <pc:sldChg chg="addSp delSp modSp new mod ord">
        <pc:chgData name="Michael Oduoza" userId="4f0665835db0a26f" providerId="LiveId" clId="{7F60930D-7C0C-42E6-BDBB-B2549FDB9409}" dt="2020-10-30T12:37:13.504" v="8225" actId="1076"/>
        <pc:sldMkLst>
          <pc:docMk/>
          <pc:sldMk cId="3067372730" sldId="346"/>
        </pc:sldMkLst>
        <pc:spChg chg="mod">
          <ac:chgData name="Michael Oduoza" userId="4f0665835db0a26f" providerId="LiveId" clId="{7F60930D-7C0C-42E6-BDBB-B2549FDB9409}" dt="2020-10-30T11:56:55.331" v="6580" actId="20577"/>
          <ac:spMkLst>
            <pc:docMk/>
            <pc:sldMk cId="3067372730" sldId="346"/>
            <ac:spMk id="2" creationId="{9BDEDDC1-4DD3-4F02-8A09-16BDF252EFFA}"/>
          </ac:spMkLst>
        </pc:spChg>
        <pc:spChg chg="add del">
          <ac:chgData name="Michael Oduoza" userId="4f0665835db0a26f" providerId="LiveId" clId="{7F60930D-7C0C-42E6-BDBB-B2549FDB9409}" dt="2020-10-30T11:56:34.706" v="6533" actId="478"/>
          <ac:spMkLst>
            <pc:docMk/>
            <pc:sldMk cId="3067372730" sldId="346"/>
            <ac:spMk id="3" creationId="{4CFAE8FA-F654-4703-9D06-5F9A60508AAE}"/>
          </ac:spMkLst>
        </pc:spChg>
        <pc:graphicFrameChg chg="add del mod modGraphic">
          <ac:chgData name="Michael Oduoza" userId="4f0665835db0a26f" providerId="LiveId" clId="{7F60930D-7C0C-42E6-BDBB-B2549FDB9409}" dt="2020-10-30T11:56:06.506" v="6529"/>
          <ac:graphicFrameMkLst>
            <pc:docMk/>
            <pc:sldMk cId="3067372730" sldId="346"/>
            <ac:graphicFrameMk id="4" creationId="{1CEF802E-A5A5-44A4-BB81-FA61B347BB50}"/>
          </ac:graphicFrameMkLst>
        </pc:graphicFrameChg>
        <pc:graphicFrameChg chg="add del mod">
          <ac:chgData name="Michael Oduoza" userId="4f0665835db0a26f" providerId="LiveId" clId="{7F60930D-7C0C-42E6-BDBB-B2549FDB9409}" dt="2020-10-30T12:36:07.110" v="8214" actId="478"/>
          <ac:graphicFrameMkLst>
            <pc:docMk/>
            <pc:sldMk cId="3067372730" sldId="346"/>
            <ac:graphicFrameMk id="5" creationId="{B06395AE-0170-4D06-92D7-797637CA7935}"/>
          </ac:graphicFrameMkLst>
        </pc:graphicFrameChg>
        <pc:graphicFrameChg chg="add del mod">
          <ac:chgData name="Michael Oduoza" userId="4f0665835db0a26f" providerId="LiveId" clId="{7F60930D-7C0C-42E6-BDBB-B2549FDB9409}" dt="2020-10-30T12:36:15.627" v="8216"/>
          <ac:graphicFrameMkLst>
            <pc:docMk/>
            <pc:sldMk cId="3067372730" sldId="346"/>
            <ac:graphicFrameMk id="6" creationId="{7064EABA-3180-4648-807E-D7210CFAFC77}"/>
          </ac:graphicFrameMkLst>
        </pc:graphicFrameChg>
        <pc:graphicFrameChg chg="add del mod">
          <ac:chgData name="Michael Oduoza" userId="4f0665835db0a26f" providerId="LiveId" clId="{7F60930D-7C0C-42E6-BDBB-B2549FDB9409}" dt="2020-10-30T12:36:59.187" v="8219" actId="478"/>
          <ac:graphicFrameMkLst>
            <pc:docMk/>
            <pc:sldMk cId="3067372730" sldId="346"/>
            <ac:graphicFrameMk id="7" creationId="{48931CFF-B54E-4AB6-BEDD-9DD1825FEB33}"/>
          </ac:graphicFrameMkLst>
        </pc:graphicFrameChg>
        <pc:graphicFrameChg chg="add del mod">
          <ac:chgData name="Michael Oduoza" userId="4f0665835db0a26f" providerId="LiveId" clId="{7F60930D-7C0C-42E6-BDBB-B2549FDB9409}" dt="2020-10-30T12:37:02.148" v="8221"/>
          <ac:graphicFrameMkLst>
            <pc:docMk/>
            <pc:sldMk cId="3067372730" sldId="346"/>
            <ac:graphicFrameMk id="8" creationId="{8DF1DF7F-1E32-4060-B603-FB3B5B02266E}"/>
          </ac:graphicFrameMkLst>
        </pc:graphicFrameChg>
        <pc:graphicFrameChg chg="add mod">
          <ac:chgData name="Michael Oduoza" userId="4f0665835db0a26f" providerId="LiveId" clId="{7F60930D-7C0C-42E6-BDBB-B2549FDB9409}" dt="2020-10-30T12:37:13.504" v="8225" actId="1076"/>
          <ac:graphicFrameMkLst>
            <pc:docMk/>
            <pc:sldMk cId="3067372730" sldId="346"/>
            <ac:graphicFrameMk id="9" creationId="{12830B86-3105-4087-B269-F2594941024E}"/>
          </ac:graphicFrameMkLst>
        </pc:graphicFrameChg>
      </pc:sldChg>
      <pc:sldChg chg="addSp delSp modSp new mod">
        <pc:chgData name="Michael Oduoza" userId="4f0665835db0a26f" providerId="LiveId" clId="{7F60930D-7C0C-42E6-BDBB-B2549FDB9409}" dt="2020-10-30T12:35:16.434" v="8211" actId="20577"/>
        <pc:sldMkLst>
          <pc:docMk/>
          <pc:sldMk cId="2736127266" sldId="347"/>
        </pc:sldMkLst>
        <pc:spChg chg="del mod">
          <ac:chgData name="Michael Oduoza" userId="4f0665835db0a26f" providerId="LiveId" clId="{7F60930D-7C0C-42E6-BDBB-B2549FDB9409}" dt="2020-10-30T12:17:49.482" v="7170" actId="21"/>
          <ac:spMkLst>
            <pc:docMk/>
            <pc:sldMk cId="2736127266" sldId="347"/>
            <ac:spMk id="2" creationId="{576A0A1A-EFCF-488D-866C-BBD4139C0EFC}"/>
          </ac:spMkLst>
        </pc:spChg>
        <pc:spChg chg="del">
          <ac:chgData name="Michael Oduoza" userId="4f0665835db0a26f" providerId="LiveId" clId="{7F60930D-7C0C-42E6-BDBB-B2549FDB9409}" dt="2020-10-30T12:05:19.035" v="6867" actId="478"/>
          <ac:spMkLst>
            <pc:docMk/>
            <pc:sldMk cId="2736127266" sldId="347"/>
            <ac:spMk id="3" creationId="{3A7F04BC-CF4B-441F-B7B6-F94296BB469D}"/>
          </ac:spMkLst>
        </pc:spChg>
        <pc:spChg chg="add mod">
          <ac:chgData name="Michael Oduoza" userId="4f0665835db0a26f" providerId="LiveId" clId="{7F60930D-7C0C-42E6-BDBB-B2549FDB9409}" dt="2020-10-30T12:17:56.912" v="7172" actId="164"/>
          <ac:spMkLst>
            <pc:docMk/>
            <pc:sldMk cId="2736127266" sldId="347"/>
            <ac:spMk id="18" creationId="{AF255B89-4377-4000-9902-210480359EF2}"/>
          </ac:spMkLst>
        </pc:spChg>
        <pc:spChg chg="add mod">
          <ac:chgData name="Michael Oduoza" userId="4f0665835db0a26f" providerId="LiveId" clId="{7F60930D-7C0C-42E6-BDBB-B2549FDB9409}" dt="2020-10-30T12:17:56.912" v="7172" actId="164"/>
          <ac:spMkLst>
            <pc:docMk/>
            <pc:sldMk cId="2736127266" sldId="347"/>
            <ac:spMk id="20" creationId="{7EE0DCF1-3172-42F1-983F-0E2BD3C2B0B5}"/>
          </ac:spMkLst>
        </pc:spChg>
        <pc:spChg chg="add mod">
          <ac:chgData name="Michael Oduoza" userId="4f0665835db0a26f" providerId="LiveId" clId="{7F60930D-7C0C-42E6-BDBB-B2549FDB9409}" dt="2020-10-30T12:17:56.912" v="7172" actId="164"/>
          <ac:spMkLst>
            <pc:docMk/>
            <pc:sldMk cId="2736127266" sldId="347"/>
            <ac:spMk id="25" creationId="{329391AD-C875-405B-9644-3CF647D54CE5}"/>
          </ac:spMkLst>
        </pc:spChg>
        <pc:spChg chg="add mod">
          <ac:chgData name="Michael Oduoza" userId="4f0665835db0a26f" providerId="LiveId" clId="{7F60930D-7C0C-42E6-BDBB-B2549FDB9409}" dt="2020-10-30T12:17:56.912" v="7172" actId="164"/>
          <ac:spMkLst>
            <pc:docMk/>
            <pc:sldMk cId="2736127266" sldId="347"/>
            <ac:spMk id="27" creationId="{2C177AB9-8AA6-4EEA-BDB8-549218D786D8}"/>
          </ac:spMkLst>
        </pc:spChg>
        <pc:spChg chg="add del">
          <ac:chgData name="Michael Oduoza" userId="4f0665835db0a26f" providerId="LiveId" clId="{7F60930D-7C0C-42E6-BDBB-B2549FDB9409}" dt="2020-10-30T12:10:44.212" v="7044" actId="11529"/>
          <ac:spMkLst>
            <pc:docMk/>
            <pc:sldMk cId="2736127266" sldId="347"/>
            <ac:spMk id="28" creationId="{7583FB4C-55AC-41C0-B90F-30B85C556B0B}"/>
          </ac:spMkLst>
        </pc:spChg>
        <pc:spChg chg="add del mod">
          <ac:chgData name="Michael Oduoza" userId="4f0665835db0a26f" providerId="LiveId" clId="{7F60930D-7C0C-42E6-BDBB-B2549FDB9409}" dt="2020-10-30T12:13:00.314" v="7053" actId="478"/>
          <ac:spMkLst>
            <pc:docMk/>
            <pc:sldMk cId="2736127266" sldId="347"/>
            <ac:spMk id="29" creationId="{847F687D-5903-441C-AF09-69AF6A2AC0DB}"/>
          </ac:spMkLst>
        </pc:spChg>
        <pc:spChg chg="add mod">
          <ac:chgData name="Michael Oduoza" userId="4f0665835db0a26f" providerId="LiveId" clId="{7F60930D-7C0C-42E6-BDBB-B2549FDB9409}" dt="2020-10-30T12:35:11.434" v="8202" actId="20577"/>
          <ac:spMkLst>
            <pc:docMk/>
            <pc:sldMk cId="2736127266" sldId="347"/>
            <ac:spMk id="30" creationId="{A5A0E24D-5867-49A0-81D0-FCF6049A5BED}"/>
          </ac:spMkLst>
        </pc:spChg>
        <pc:spChg chg="add mod">
          <ac:chgData name="Michael Oduoza" userId="4f0665835db0a26f" providerId="LiveId" clId="{7F60930D-7C0C-42E6-BDBB-B2549FDB9409}" dt="2020-10-30T12:35:16.434" v="8211" actId="20577"/>
          <ac:spMkLst>
            <pc:docMk/>
            <pc:sldMk cId="2736127266" sldId="347"/>
            <ac:spMk id="32" creationId="{9E591E41-4D47-426B-95E0-079ED3092C0B}"/>
          </ac:spMkLst>
        </pc:spChg>
        <pc:spChg chg="add mod">
          <ac:chgData name="Michael Oduoza" userId="4f0665835db0a26f" providerId="LiveId" clId="{7F60930D-7C0C-42E6-BDBB-B2549FDB9409}" dt="2020-10-30T12:17:56.912" v="7172" actId="164"/>
          <ac:spMkLst>
            <pc:docMk/>
            <pc:sldMk cId="2736127266" sldId="347"/>
            <ac:spMk id="34" creationId="{AD766346-6F43-4844-BD07-2F1C532EF6F8}"/>
          </ac:spMkLst>
        </pc:spChg>
        <pc:spChg chg="add mod">
          <ac:chgData name="Michael Oduoza" userId="4f0665835db0a26f" providerId="LiveId" clId="{7F60930D-7C0C-42E6-BDBB-B2549FDB9409}" dt="2020-10-30T12:17:56.912" v="7172" actId="164"/>
          <ac:spMkLst>
            <pc:docMk/>
            <pc:sldMk cId="2736127266" sldId="347"/>
            <ac:spMk id="42" creationId="{9FB90211-5600-436A-AFA0-41CD522EF444}"/>
          </ac:spMkLst>
        </pc:spChg>
        <pc:spChg chg="add del mod">
          <ac:chgData name="Michael Oduoza" userId="4f0665835db0a26f" providerId="LiveId" clId="{7F60930D-7C0C-42E6-BDBB-B2549FDB9409}" dt="2020-10-30T12:17:51.153" v="7171" actId="478"/>
          <ac:spMkLst>
            <pc:docMk/>
            <pc:sldMk cId="2736127266" sldId="347"/>
            <ac:spMk id="43" creationId="{55D86A02-6EF1-443A-A3BE-CFAE12629712}"/>
          </ac:spMkLst>
        </pc:spChg>
        <pc:spChg chg="add mod">
          <ac:chgData name="Michael Oduoza" userId="4f0665835db0a26f" providerId="LiveId" clId="{7F60930D-7C0C-42E6-BDBB-B2549FDB9409}" dt="2020-10-30T12:18:06.374" v="7174"/>
          <ac:spMkLst>
            <pc:docMk/>
            <pc:sldMk cId="2736127266" sldId="347"/>
            <ac:spMk id="45" creationId="{88192DBB-B13D-4258-901B-B565F08EA871}"/>
          </ac:spMkLst>
        </pc:spChg>
        <pc:grpChg chg="add mod">
          <ac:chgData name="Michael Oduoza" userId="4f0665835db0a26f" providerId="LiveId" clId="{7F60930D-7C0C-42E6-BDBB-B2549FDB9409}" dt="2020-10-30T12:18:03.422" v="7173" actId="1076"/>
          <ac:grpSpMkLst>
            <pc:docMk/>
            <pc:sldMk cId="2736127266" sldId="347"/>
            <ac:grpSpMk id="44" creationId="{24837A4B-BE65-4862-AAD8-40840660E930}"/>
          </ac:grpSpMkLst>
        </pc:grpChg>
        <pc:cxnChg chg="add mod">
          <ac:chgData name="Michael Oduoza" userId="4f0665835db0a26f" providerId="LiveId" clId="{7F60930D-7C0C-42E6-BDBB-B2549FDB9409}" dt="2020-10-30T12:17:56.912" v="7172" actId="164"/>
          <ac:cxnSpMkLst>
            <pc:docMk/>
            <pc:sldMk cId="2736127266" sldId="347"/>
            <ac:cxnSpMk id="5" creationId="{74732066-227C-422A-9E76-C83DB95A4672}"/>
          </ac:cxnSpMkLst>
        </pc:cxnChg>
        <pc:cxnChg chg="add mod">
          <ac:chgData name="Michael Oduoza" userId="4f0665835db0a26f" providerId="LiveId" clId="{7F60930D-7C0C-42E6-BDBB-B2549FDB9409}" dt="2020-10-30T12:17:56.912" v="7172" actId="164"/>
          <ac:cxnSpMkLst>
            <pc:docMk/>
            <pc:sldMk cId="2736127266" sldId="347"/>
            <ac:cxnSpMk id="8" creationId="{3DD7026B-9DD1-4191-AE7A-BABF7CE90D27}"/>
          </ac:cxnSpMkLst>
        </pc:cxnChg>
        <pc:cxnChg chg="add mod">
          <ac:chgData name="Michael Oduoza" userId="4f0665835db0a26f" providerId="LiveId" clId="{7F60930D-7C0C-42E6-BDBB-B2549FDB9409}" dt="2020-10-30T12:17:56.912" v="7172" actId="164"/>
          <ac:cxnSpMkLst>
            <pc:docMk/>
            <pc:sldMk cId="2736127266" sldId="347"/>
            <ac:cxnSpMk id="12" creationId="{09F3FF7B-92B9-4E6A-A66B-F82D47149134}"/>
          </ac:cxnSpMkLst>
        </pc:cxnChg>
        <pc:cxnChg chg="add del">
          <ac:chgData name="Michael Oduoza" userId="4f0665835db0a26f" providerId="LiveId" clId="{7F60930D-7C0C-42E6-BDBB-B2549FDB9409}" dt="2020-10-30T12:06:52.587" v="6881" actId="11529"/>
          <ac:cxnSpMkLst>
            <pc:docMk/>
            <pc:sldMk cId="2736127266" sldId="347"/>
            <ac:cxnSpMk id="15" creationId="{D46241AF-4BF7-4F15-A455-3182AA9CDE69}"/>
          </ac:cxnSpMkLst>
        </pc:cxnChg>
        <pc:cxnChg chg="add mod ord">
          <ac:chgData name="Michael Oduoza" userId="4f0665835db0a26f" providerId="LiveId" clId="{7F60930D-7C0C-42E6-BDBB-B2549FDB9409}" dt="2020-10-30T12:17:56.912" v="7172" actId="164"/>
          <ac:cxnSpMkLst>
            <pc:docMk/>
            <pc:sldMk cId="2736127266" sldId="347"/>
            <ac:cxnSpMk id="17" creationId="{397D5F01-9DB2-41C7-9A9D-E3934E5F055F}"/>
          </ac:cxnSpMkLst>
        </pc:cxnChg>
        <pc:cxnChg chg="add mod">
          <ac:chgData name="Michael Oduoza" userId="4f0665835db0a26f" providerId="LiveId" clId="{7F60930D-7C0C-42E6-BDBB-B2549FDB9409}" dt="2020-10-30T12:17:56.912" v="7172" actId="164"/>
          <ac:cxnSpMkLst>
            <pc:docMk/>
            <pc:sldMk cId="2736127266" sldId="347"/>
            <ac:cxnSpMk id="22" creationId="{3F9BCCDC-2284-4E79-A9F3-716333EA89F3}"/>
          </ac:cxnSpMkLst>
        </pc:cxnChg>
        <pc:cxnChg chg="add mod">
          <ac:chgData name="Michael Oduoza" userId="4f0665835db0a26f" providerId="LiveId" clId="{7F60930D-7C0C-42E6-BDBB-B2549FDB9409}" dt="2020-10-30T12:17:56.912" v="7172" actId="164"/>
          <ac:cxnSpMkLst>
            <pc:docMk/>
            <pc:sldMk cId="2736127266" sldId="347"/>
            <ac:cxnSpMk id="23" creationId="{E29C63F7-9F97-4B84-AD32-A0B502D2CD0C}"/>
          </ac:cxnSpMkLst>
        </pc:cxnChg>
        <pc:cxnChg chg="add del mod">
          <ac:chgData name="Michael Oduoza" userId="4f0665835db0a26f" providerId="LiveId" clId="{7F60930D-7C0C-42E6-BDBB-B2549FDB9409}" dt="2020-10-30T12:15:45.074" v="7107" actId="478"/>
          <ac:cxnSpMkLst>
            <pc:docMk/>
            <pc:sldMk cId="2736127266" sldId="347"/>
            <ac:cxnSpMk id="36" creationId="{6405DCCB-27CA-4588-8E4F-E150CA7CAC80}"/>
          </ac:cxnSpMkLst>
        </pc:cxnChg>
        <pc:cxnChg chg="add mod">
          <ac:chgData name="Michael Oduoza" userId="4f0665835db0a26f" providerId="LiveId" clId="{7F60930D-7C0C-42E6-BDBB-B2549FDB9409}" dt="2020-10-30T12:17:56.912" v="7172" actId="164"/>
          <ac:cxnSpMkLst>
            <pc:docMk/>
            <pc:sldMk cId="2736127266" sldId="347"/>
            <ac:cxnSpMk id="39" creationId="{DDC87792-861F-4648-8EAC-C7F9C275E23B}"/>
          </ac:cxnSpMkLst>
        </pc:cxnChg>
      </pc:sldChg>
      <pc:sldChg chg="addSp delSp modSp add del ord">
        <pc:chgData name="Michael Oduoza" userId="4f0665835db0a26f" providerId="LiveId" clId="{7F60930D-7C0C-42E6-BDBB-B2549FDB9409}" dt="2020-10-30T12:04:59.156" v="6811" actId="2696"/>
        <pc:sldMkLst>
          <pc:docMk/>
          <pc:sldMk cId="392138116" sldId="348"/>
        </pc:sldMkLst>
        <pc:spChg chg="del">
          <ac:chgData name="Michael Oduoza" userId="4f0665835db0a26f" providerId="LiveId" clId="{7F60930D-7C0C-42E6-BDBB-B2549FDB9409}" dt="2020-10-30T11:57:43.785" v="6585" actId="478"/>
          <ac:spMkLst>
            <pc:docMk/>
            <pc:sldMk cId="392138116" sldId="348"/>
            <ac:spMk id="2" creationId="{B4969AB2-22DB-488C-AA67-61E5FF957BC1}"/>
          </ac:spMkLst>
        </pc:spChg>
        <pc:spChg chg="add del mod">
          <ac:chgData name="Michael Oduoza" userId="4f0665835db0a26f" providerId="LiveId" clId="{7F60930D-7C0C-42E6-BDBB-B2549FDB9409}" dt="2020-10-30T11:57:45.856" v="6586" actId="478"/>
          <ac:spMkLst>
            <pc:docMk/>
            <pc:sldMk cId="392138116" sldId="348"/>
            <ac:spMk id="6" creationId="{C23851EC-770F-4CF8-955D-51070245B027}"/>
          </ac:spMkLst>
        </pc:spChg>
      </pc:sldChg>
      <pc:sldChg chg="delSp modSp add mod ord modNotesTx">
        <pc:chgData name="Michael Oduoza" userId="4f0665835db0a26f" providerId="LiveId" clId="{7F60930D-7C0C-42E6-BDBB-B2549FDB9409}" dt="2020-10-30T11:58:43.918" v="6605" actId="1076"/>
        <pc:sldMkLst>
          <pc:docMk/>
          <pc:sldMk cId="548495702" sldId="349"/>
        </pc:sldMkLst>
        <pc:spChg chg="mod">
          <ac:chgData name="Michael Oduoza" userId="4f0665835db0a26f" providerId="LiveId" clId="{7F60930D-7C0C-42E6-BDBB-B2549FDB9409}" dt="2020-10-30T11:58:40.224" v="6604" actId="1076"/>
          <ac:spMkLst>
            <pc:docMk/>
            <pc:sldMk cId="548495702" sldId="349"/>
            <ac:spMk id="14" creationId="{B8FEEE11-ABFA-4785-BE75-E784F41581D5}"/>
          </ac:spMkLst>
        </pc:spChg>
        <pc:spChg chg="del">
          <ac:chgData name="Michael Oduoza" userId="4f0665835db0a26f" providerId="LiveId" clId="{7F60930D-7C0C-42E6-BDBB-B2549FDB9409}" dt="2020-10-30T11:57:56.786" v="6591" actId="478"/>
          <ac:spMkLst>
            <pc:docMk/>
            <pc:sldMk cId="548495702" sldId="349"/>
            <ac:spMk id="16" creationId="{D8A2C2DA-DC76-4953-BF38-E01CBA1DCD1E}"/>
          </ac:spMkLst>
        </pc:spChg>
        <pc:grpChg chg="del">
          <ac:chgData name="Michael Oduoza" userId="4f0665835db0a26f" providerId="LiveId" clId="{7F60930D-7C0C-42E6-BDBB-B2549FDB9409}" dt="2020-10-30T11:57:53.948" v="6589" actId="478"/>
          <ac:grpSpMkLst>
            <pc:docMk/>
            <pc:sldMk cId="548495702" sldId="349"/>
            <ac:grpSpMk id="3" creationId="{991CC258-9E21-4C78-BB22-D1FF92BFF100}"/>
          </ac:grpSpMkLst>
        </pc:grpChg>
        <pc:grpChg chg="del">
          <ac:chgData name="Michael Oduoza" userId="4f0665835db0a26f" providerId="LiveId" clId="{7F60930D-7C0C-42E6-BDBB-B2549FDB9409}" dt="2020-10-30T11:57:52.363" v="6588" actId="478"/>
          <ac:grpSpMkLst>
            <pc:docMk/>
            <pc:sldMk cId="548495702" sldId="349"/>
            <ac:grpSpMk id="5" creationId="{FB9CEE46-CF29-4D5F-9A60-2BA7ABC32CA7}"/>
          </ac:grpSpMkLst>
        </pc:grpChg>
        <pc:grpChg chg="mod">
          <ac:chgData name="Michael Oduoza" userId="4f0665835db0a26f" providerId="LiveId" clId="{7F60930D-7C0C-42E6-BDBB-B2549FDB9409}" dt="2020-10-30T11:58:43.918" v="6605" actId="1076"/>
          <ac:grpSpMkLst>
            <pc:docMk/>
            <pc:sldMk cId="548495702" sldId="349"/>
            <ac:grpSpMk id="12" creationId="{4F6B0BDF-E63C-4B06-B23B-D3F458DD5256}"/>
          </ac:grpSpMkLst>
        </pc:grpChg>
        <pc:cxnChg chg="del">
          <ac:chgData name="Michael Oduoza" userId="4f0665835db0a26f" providerId="LiveId" clId="{7F60930D-7C0C-42E6-BDBB-B2549FDB9409}" dt="2020-10-30T11:57:55.138" v="6590" actId="478"/>
          <ac:cxnSpMkLst>
            <pc:docMk/>
            <pc:sldMk cId="548495702" sldId="349"/>
            <ac:cxnSpMk id="18" creationId="{07DE7889-E2DE-43AC-A71B-D1F26888F476}"/>
          </ac:cxnSpMkLst>
        </pc:cxnChg>
      </pc:sldChg>
      <pc:sldChg chg="addSp modSp add mod">
        <pc:chgData name="Michael Oduoza" userId="4f0665835db0a26f" providerId="LiveId" clId="{7F60930D-7C0C-42E6-BDBB-B2549FDB9409}" dt="2020-10-30T12:02:08.816" v="6675" actId="20577"/>
        <pc:sldMkLst>
          <pc:docMk/>
          <pc:sldMk cId="3761262175" sldId="350"/>
        </pc:sldMkLst>
        <pc:spChg chg="mod">
          <ac:chgData name="Michael Oduoza" userId="4f0665835db0a26f" providerId="LiveId" clId="{7F60930D-7C0C-42E6-BDBB-B2549FDB9409}" dt="2020-10-30T12:00:09.301" v="6615" actId="1076"/>
          <ac:spMkLst>
            <pc:docMk/>
            <pc:sldMk cId="3761262175" sldId="350"/>
            <ac:spMk id="6" creationId="{75913417-A2EE-460D-9C34-A9EC6C582B05}"/>
          </ac:spMkLst>
        </pc:spChg>
        <pc:spChg chg="mod">
          <ac:chgData name="Michael Oduoza" userId="4f0665835db0a26f" providerId="LiveId" clId="{7F60930D-7C0C-42E6-BDBB-B2549FDB9409}" dt="2020-10-30T12:00:06.341" v="6614" actId="1076"/>
          <ac:spMkLst>
            <pc:docMk/>
            <pc:sldMk cId="3761262175" sldId="350"/>
            <ac:spMk id="7" creationId="{4AE9F9C3-C899-4F99-82DF-4EFED19274A1}"/>
          </ac:spMkLst>
        </pc:spChg>
        <pc:spChg chg="mod">
          <ac:chgData name="Michael Oduoza" userId="4f0665835db0a26f" providerId="LiveId" clId="{7F60930D-7C0C-42E6-BDBB-B2549FDB9409}" dt="2020-10-30T12:02:06.471" v="6673" actId="1076"/>
          <ac:spMkLst>
            <pc:docMk/>
            <pc:sldMk cId="3761262175" sldId="350"/>
            <ac:spMk id="13" creationId="{707F3144-1FD8-445C-B27B-FEA2DCB4A9A8}"/>
          </ac:spMkLst>
        </pc:spChg>
        <pc:spChg chg="mod">
          <ac:chgData name="Michael Oduoza" userId="4f0665835db0a26f" providerId="LiveId" clId="{7F60930D-7C0C-42E6-BDBB-B2549FDB9409}" dt="2020-10-30T12:02:08.816" v="6675" actId="20577"/>
          <ac:spMkLst>
            <pc:docMk/>
            <pc:sldMk cId="3761262175" sldId="350"/>
            <ac:spMk id="14" creationId="{B8FEEE11-ABFA-4785-BE75-E784F41581D5}"/>
          </ac:spMkLst>
        </pc:spChg>
        <pc:grpChg chg="add mod">
          <ac:chgData name="Michael Oduoza" userId="4f0665835db0a26f" providerId="LiveId" clId="{7F60930D-7C0C-42E6-BDBB-B2549FDB9409}" dt="2020-10-30T12:00:14.478" v="6616" actId="1076"/>
          <ac:grpSpMkLst>
            <pc:docMk/>
            <pc:sldMk cId="3761262175" sldId="350"/>
            <ac:grpSpMk id="5" creationId="{28921DBF-6E03-4F59-BA90-A2188894FF98}"/>
          </ac:grpSpMkLst>
        </pc:grpChg>
        <pc:grpChg chg="mod">
          <ac:chgData name="Michael Oduoza" userId="4f0665835db0a26f" providerId="LiveId" clId="{7F60930D-7C0C-42E6-BDBB-B2549FDB9409}" dt="2020-10-30T11:59:43.081" v="6608" actId="14100"/>
          <ac:grpSpMkLst>
            <pc:docMk/>
            <pc:sldMk cId="3761262175" sldId="350"/>
            <ac:grpSpMk id="12" creationId="{4F6B0BDF-E63C-4B06-B23B-D3F458DD5256}"/>
          </ac:grpSpMkLst>
        </pc:grpChg>
      </pc:sldChg>
      <pc:sldChg chg="modSp add mod">
        <pc:chgData name="Michael Oduoza" userId="4f0665835db0a26f" providerId="LiveId" clId="{7F60930D-7C0C-42E6-BDBB-B2549FDB9409}" dt="2020-10-30T12:02:18.673" v="6699" actId="20577"/>
        <pc:sldMkLst>
          <pc:docMk/>
          <pc:sldMk cId="3896441751" sldId="351"/>
        </pc:sldMkLst>
        <pc:spChg chg="mod">
          <ac:chgData name="Michael Oduoza" userId="4f0665835db0a26f" providerId="LiveId" clId="{7F60930D-7C0C-42E6-BDBB-B2549FDB9409}" dt="2020-10-30T12:02:18.673" v="6699" actId="20577"/>
          <ac:spMkLst>
            <pc:docMk/>
            <pc:sldMk cId="3896441751" sldId="351"/>
            <ac:spMk id="14" creationId="{B8FEEE11-ABFA-4785-BE75-E784F41581D5}"/>
          </ac:spMkLst>
        </pc:spChg>
        <pc:grpChg chg="mod">
          <ac:chgData name="Michael Oduoza" userId="4f0665835db0a26f" providerId="LiveId" clId="{7F60930D-7C0C-42E6-BDBB-B2549FDB9409}" dt="2020-10-30T12:00:49.792" v="6626" actId="14100"/>
          <ac:grpSpMkLst>
            <pc:docMk/>
            <pc:sldMk cId="3896441751" sldId="351"/>
            <ac:grpSpMk id="5" creationId="{28921DBF-6E03-4F59-BA90-A2188894FF98}"/>
          </ac:grpSpMkLst>
        </pc:grpChg>
        <pc:grpChg chg="mod">
          <ac:chgData name="Michael Oduoza" userId="4f0665835db0a26f" providerId="LiveId" clId="{7F60930D-7C0C-42E6-BDBB-B2549FDB9409}" dt="2020-10-30T12:00:25.689" v="6618" actId="14100"/>
          <ac:grpSpMkLst>
            <pc:docMk/>
            <pc:sldMk cId="3896441751" sldId="351"/>
            <ac:grpSpMk id="12" creationId="{4F6B0BDF-E63C-4B06-B23B-D3F458DD5256}"/>
          </ac:grpSpMkLst>
        </pc:grpChg>
      </pc:sldChg>
      <pc:sldChg chg="addSp modSp add mod">
        <pc:chgData name="Michael Oduoza" userId="4f0665835db0a26f" providerId="LiveId" clId="{7F60930D-7C0C-42E6-BDBB-B2549FDB9409}" dt="2020-10-30T12:04:44.818" v="6810" actId="1076"/>
        <pc:sldMkLst>
          <pc:docMk/>
          <pc:sldMk cId="1499790193" sldId="352"/>
        </pc:sldMkLst>
        <pc:spChg chg="add mod">
          <ac:chgData name="Michael Oduoza" userId="4f0665835db0a26f" providerId="LiveId" clId="{7F60930D-7C0C-42E6-BDBB-B2549FDB9409}" dt="2020-10-30T12:04:44.818" v="6810" actId="1076"/>
          <ac:spMkLst>
            <pc:docMk/>
            <pc:sldMk cId="1499790193" sldId="352"/>
            <ac:spMk id="2" creationId="{8F850CB7-D5BB-4EFF-A60A-8FC2CB11F2FA}"/>
          </ac:spMkLst>
        </pc:spChg>
        <pc:spChg chg="mod">
          <ac:chgData name="Michael Oduoza" userId="4f0665835db0a26f" providerId="LiveId" clId="{7F60930D-7C0C-42E6-BDBB-B2549FDB9409}" dt="2020-10-30T12:02:33.963" v="6727" actId="1076"/>
          <ac:spMkLst>
            <pc:docMk/>
            <pc:sldMk cId="1499790193" sldId="352"/>
            <ac:spMk id="6" creationId="{75913417-A2EE-460D-9C34-A9EC6C582B05}"/>
          </ac:spMkLst>
        </pc:spChg>
        <pc:spChg chg="mod">
          <ac:chgData name="Michael Oduoza" userId="4f0665835db0a26f" providerId="LiveId" clId="{7F60930D-7C0C-42E6-BDBB-B2549FDB9409}" dt="2020-10-30T12:01:25.521" v="6636" actId="14100"/>
          <ac:spMkLst>
            <pc:docMk/>
            <pc:sldMk cId="1499790193" sldId="352"/>
            <ac:spMk id="13" creationId="{707F3144-1FD8-445C-B27B-FEA2DCB4A9A8}"/>
          </ac:spMkLst>
        </pc:spChg>
        <pc:spChg chg="mod">
          <ac:chgData name="Michael Oduoza" userId="4f0665835db0a26f" providerId="LiveId" clId="{7F60930D-7C0C-42E6-BDBB-B2549FDB9409}" dt="2020-10-30T12:02:26.730" v="6725" actId="20577"/>
          <ac:spMkLst>
            <pc:docMk/>
            <pc:sldMk cId="1499790193" sldId="352"/>
            <ac:spMk id="14" creationId="{B8FEEE11-ABFA-4785-BE75-E784F41581D5}"/>
          </ac:spMkLst>
        </pc:spChg>
        <pc:grpChg chg="mod">
          <ac:chgData name="Michael Oduoza" userId="4f0665835db0a26f" providerId="LiveId" clId="{7F60930D-7C0C-42E6-BDBB-B2549FDB9409}" dt="2020-10-30T12:01:53.866" v="6647" actId="14100"/>
          <ac:grpSpMkLst>
            <pc:docMk/>
            <pc:sldMk cId="1499790193" sldId="352"/>
            <ac:grpSpMk id="5" creationId="{28921DBF-6E03-4F59-BA90-A2188894FF98}"/>
          </ac:grpSpMkLst>
        </pc:grpChg>
        <pc:grpChg chg="mod">
          <ac:chgData name="Michael Oduoza" userId="4f0665835db0a26f" providerId="LiveId" clId="{7F60930D-7C0C-42E6-BDBB-B2549FDB9409}" dt="2020-10-30T12:01:05.983" v="6631" actId="1076"/>
          <ac:grpSpMkLst>
            <pc:docMk/>
            <pc:sldMk cId="1499790193" sldId="352"/>
            <ac:grpSpMk id="12" creationId="{4F6B0BDF-E63C-4B06-B23B-D3F458DD5256}"/>
          </ac:grpSpMkLst>
        </pc:grpChg>
      </pc:sldChg>
      <pc:sldChg chg="add del">
        <pc:chgData name="Michael Oduoza" userId="4f0665835db0a26f" providerId="LiveId" clId="{7F60930D-7C0C-42E6-BDBB-B2549FDB9409}" dt="2020-10-30T12:03:08.380" v="6728" actId="2696"/>
        <pc:sldMkLst>
          <pc:docMk/>
          <pc:sldMk cId="295203415" sldId="353"/>
        </pc:sldMkLst>
      </pc:sldChg>
      <pc:sldChg chg="addSp modSp add mod">
        <pc:chgData name="Michael Oduoza" userId="4f0665835db0a26f" providerId="LiveId" clId="{7F60930D-7C0C-42E6-BDBB-B2549FDB9409}" dt="2020-10-30T12:04:11.404" v="6779" actId="1076"/>
        <pc:sldMkLst>
          <pc:docMk/>
          <pc:sldMk cId="1457499628" sldId="353"/>
        </pc:sldMkLst>
        <pc:spChg chg="mod">
          <ac:chgData name="Michael Oduoza" userId="4f0665835db0a26f" providerId="LiveId" clId="{7F60930D-7C0C-42E6-BDBB-B2549FDB9409}" dt="2020-10-30T12:03:33.124" v="6735" actId="1076"/>
          <ac:spMkLst>
            <pc:docMk/>
            <pc:sldMk cId="1457499628" sldId="353"/>
            <ac:spMk id="7" creationId="{4AE9F9C3-C899-4F99-82DF-4EFED19274A1}"/>
          </ac:spMkLst>
        </pc:spChg>
        <pc:spChg chg="add mod">
          <ac:chgData name="Michael Oduoza" userId="4f0665835db0a26f" providerId="LiveId" clId="{7F60930D-7C0C-42E6-BDBB-B2549FDB9409}" dt="2020-10-30T12:04:11.404" v="6779" actId="1076"/>
          <ac:spMkLst>
            <pc:docMk/>
            <pc:sldMk cId="1457499628" sldId="353"/>
            <ac:spMk id="9" creationId="{3217E7FE-0355-4244-80A6-222271B30A85}"/>
          </ac:spMkLst>
        </pc:spChg>
        <pc:grpChg chg="mod">
          <ac:chgData name="Michael Oduoza" userId="4f0665835db0a26f" providerId="LiveId" clId="{7F60930D-7C0C-42E6-BDBB-B2549FDB9409}" dt="2020-10-30T12:03:27.106" v="6734" actId="14100"/>
          <ac:grpSpMkLst>
            <pc:docMk/>
            <pc:sldMk cId="1457499628" sldId="353"/>
            <ac:grpSpMk id="5" creationId="{28921DBF-6E03-4F59-BA90-A2188894FF98}"/>
          </ac:grpSpMkLst>
        </pc:grpChg>
        <pc:grpChg chg="mod">
          <ac:chgData name="Michael Oduoza" userId="4f0665835db0a26f" providerId="LiveId" clId="{7F60930D-7C0C-42E6-BDBB-B2549FDB9409}" dt="2020-10-30T12:03:18.590" v="6730" actId="14100"/>
          <ac:grpSpMkLst>
            <pc:docMk/>
            <pc:sldMk cId="1457499628" sldId="353"/>
            <ac:grpSpMk id="12" creationId="{4F6B0BDF-E63C-4B06-B23B-D3F458DD5256}"/>
          </ac:grpSpMkLst>
        </pc:grpChg>
      </pc:sldChg>
      <pc:sldChg chg="modSp new mod">
        <pc:chgData name="Michael Oduoza" userId="4f0665835db0a26f" providerId="LiveId" clId="{7F60930D-7C0C-42E6-BDBB-B2549FDB9409}" dt="2020-10-30T12:21:03.858" v="7557" actId="20577"/>
        <pc:sldMkLst>
          <pc:docMk/>
          <pc:sldMk cId="896806575" sldId="354"/>
        </pc:sldMkLst>
        <pc:spChg chg="mod">
          <ac:chgData name="Michael Oduoza" userId="4f0665835db0a26f" providerId="LiveId" clId="{7F60930D-7C0C-42E6-BDBB-B2549FDB9409}" dt="2020-10-30T12:18:34.829" v="7240" actId="5793"/>
          <ac:spMkLst>
            <pc:docMk/>
            <pc:sldMk cId="896806575" sldId="354"/>
            <ac:spMk id="2" creationId="{8F1AA771-9B46-4C45-8131-5073EDE4AE72}"/>
          </ac:spMkLst>
        </pc:spChg>
        <pc:spChg chg="mod">
          <ac:chgData name="Michael Oduoza" userId="4f0665835db0a26f" providerId="LiveId" clId="{7F60930D-7C0C-42E6-BDBB-B2549FDB9409}" dt="2020-10-30T12:21:03.858" v="7557" actId="20577"/>
          <ac:spMkLst>
            <pc:docMk/>
            <pc:sldMk cId="896806575" sldId="354"/>
            <ac:spMk id="3" creationId="{AB644FB0-05D3-4F5A-9E4C-D5EDA019D319}"/>
          </ac:spMkLst>
        </pc:spChg>
      </pc:sldChg>
      <pc:sldChg chg="addSp delSp modSp new mod ord">
        <pc:chgData name="Michael Oduoza" userId="4f0665835db0a26f" providerId="LiveId" clId="{7F60930D-7C0C-42E6-BDBB-B2549FDB9409}" dt="2020-10-30T12:30:19.163" v="8072" actId="1076"/>
        <pc:sldMkLst>
          <pc:docMk/>
          <pc:sldMk cId="461003353" sldId="355"/>
        </pc:sldMkLst>
        <pc:spChg chg="mod">
          <ac:chgData name="Michael Oduoza" userId="4f0665835db0a26f" providerId="LiveId" clId="{7F60930D-7C0C-42E6-BDBB-B2549FDB9409}" dt="2020-10-30T12:28:04.416" v="7976" actId="1076"/>
          <ac:spMkLst>
            <pc:docMk/>
            <pc:sldMk cId="461003353" sldId="355"/>
            <ac:spMk id="2" creationId="{ECAFF9F8-929B-4658-B1F1-732E8CB71B4B}"/>
          </ac:spMkLst>
        </pc:spChg>
        <pc:spChg chg="mod">
          <ac:chgData name="Michael Oduoza" userId="4f0665835db0a26f" providerId="LiveId" clId="{7F60930D-7C0C-42E6-BDBB-B2549FDB9409}" dt="2020-10-30T12:30:19.163" v="8072" actId="1076"/>
          <ac:spMkLst>
            <pc:docMk/>
            <pc:sldMk cId="461003353" sldId="355"/>
            <ac:spMk id="3" creationId="{C039AFBC-CE21-4B78-874F-396D730C946E}"/>
          </ac:spMkLst>
        </pc:spChg>
        <pc:spChg chg="add mod">
          <ac:chgData name="Michael Oduoza" userId="4f0665835db0a26f" providerId="LiveId" clId="{7F60930D-7C0C-42E6-BDBB-B2549FDB9409}" dt="2020-10-30T12:29:29.077" v="8024" actId="1076"/>
          <ac:spMkLst>
            <pc:docMk/>
            <pc:sldMk cId="461003353" sldId="355"/>
            <ac:spMk id="9" creationId="{449CFABA-0007-4DCD-A261-13B6D2F2BE93}"/>
          </ac:spMkLst>
        </pc:spChg>
        <pc:spChg chg="add mod">
          <ac:chgData name="Michael Oduoza" userId="4f0665835db0a26f" providerId="LiveId" clId="{7F60930D-7C0C-42E6-BDBB-B2549FDB9409}" dt="2020-10-30T12:30:12.686" v="8071" actId="1076"/>
          <ac:spMkLst>
            <pc:docMk/>
            <pc:sldMk cId="461003353" sldId="355"/>
            <ac:spMk id="11" creationId="{B25CC9A1-0A7A-4036-B842-898EC8F8B726}"/>
          </ac:spMkLst>
        </pc:spChg>
        <pc:picChg chg="add del mod">
          <ac:chgData name="Michael Oduoza" userId="4f0665835db0a26f" providerId="LiveId" clId="{7F60930D-7C0C-42E6-BDBB-B2549FDB9409}" dt="2020-10-30T12:27:51.017" v="7971" actId="478"/>
          <ac:picMkLst>
            <pc:docMk/>
            <pc:sldMk cId="461003353" sldId="355"/>
            <ac:picMk id="5" creationId="{5B8DEE26-B785-4D4C-A40D-BFD87CF3A974}"/>
          </ac:picMkLst>
        </pc:picChg>
        <pc:picChg chg="add mod">
          <ac:chgData name="Michael Oduoza" userId="4f0665835db0a26f" providerId="LiveId" clId="{7F60930D-7C0C-42E6-BDBB-B2549FDB9409}" dt="2020-10-30T12:30:04.420" v="8069" actId="1076"/>
          <ac:picMkLst>
            <pc:docMk/>
            <pc:sldMk cId="461003353" sldId="355"/>
            <ac:picMk id="6" creationId="{E49D3022-427F-49DC-A0F5-7614F159FFBD}"/>
          </ac:picMkLst>
        </pc:picChg>
        <pc:picChg chg="add mod">
          <ac:chgData name="Michael Oduoza" userId="4f0665835db0a26f" providerId="LiveId" clId="{7F60930D-7C0C-42E6-BDBB-B2549FDB9409}" dt="2020-10-30T12:30:07.995" v="8070" actId="14100"/>
          <ac:picMkLst>
            <pc:docMk/>
            <pc:sldMk cId="461003353" sldId="355"/>
            <ac:picMk id="8" creationId="{AAD61B9D-0536-4C11-8504-93727ABC2A80}"/>
          </ac:picMkLst>
        </pc:picChg>
      </pc:sldChg>
      <pc:sldChg chg="modSp add mod ord">
        <pc:chgData name="Michael Oduoza" userId="4f0665835db0a26f" providerId="LiveId" clId="{7F60930D-7C0C-42E6-BDBB-B2549FDB9409}" dt="2020-10-30T12:30:55.268" v="8168" actId="5793"/>
        <pc:sldMkLst>
          <pc:docMk/>
          <pc:sldMk cId="3804696869" sldId="356"/>
        </pc:sldMkLst>
        <pc:spChg chg="mod">
          <ac:chgData name="Michael Oduoza" userId="4f0665835db0a26f" providerId="LiveId" clId="{7F60930D-7C0C-42E6-BDBB-B2549FDB9409}" dt="2020-10-30T12:30:55.268" v="8168" actId="5793"/>
          <ac:spMkLst>
            <pc:docMk/>
            <pc:sldMk cId="3804696869" sldId="356"/>
            <ac:spMk id="3" creationId="{FD579804-13E1-4F70-B538-5886E56664A8}"/>
          </ac:spMkLst>
        </pc:spChg>
        <pc:spChg chg="mod">
          <ac:chgData name="Michael Oduoza" userId="4f0665835db0a26f" providerId="LiveId" clId="{7F60930D-7C0C-42E6-BDBB-B2549FDB9409}" dt="2020-10-30T12:30:36.313" v="8098" actId="20577"/>
          <ac:spMkLst>
            <pc:docMk/>
            <pc:sldMk cId="3804696869" sldId="356"/>
            <ac:spMk id="18433" creationId="{9DD9B6DA-477D-41FD-B569-BC0E620E1FA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4f0665835db0a26f/Desktop/CGRA_Research/PETile_Area_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PE Tile Area</a:t>
            </a:r>
            <a:r>
              <a:rPr lang="en-US" sz="2000" baseline="0" dirty="0"/>
              <a:t> Breakdown </a:t>
            </a:r>
            <a:endParaRPr lang="en-US" sz="2000" dirty="0"/>
          </a:p>
        </c:rich>
      </c:tx>
      <c:layout>
        <c:manualLayout>
          <c:xMode val="edge"/>
          <c:yMode val="edge"/>
          <c:x val="0.34664197191961577"/>
          <c:y val="2.02711222699826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10-44CF-9A33-57321F5F23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310-44CF-9A33-57321F5F23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10-44CF-9A33-57321F5F23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310-44CF-9A33-57321F5F230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310-44CF-9A33-57321F5F230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310-44CF-9A33-57321F5F230B}"/>
              </c:ext>
            </c:extLst>
          </c:dPt>
          <c:dLbls>
            <c:dLbl>
              <c:idx val="3"/>
              <c:layout>
                <c:manualLayout>
                  <c:x val="-4.4526898778763181E-2"/>
                  <c:y val="-0.1769352404149780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a:solidFill>
                          <a:schemeClr val="tx1"/>
                        </a:solidFill>
                      </a:ln>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8.3116877720357835E-2"/>
                      <c:h val="0.1216267336198957"/>
                    </c:manualLayout>
                  </c15:layout>
                </c:ext>
                <c:ext xmlns:c16="http://schemas.microsoft.com/office/drawing/2014/chart" uri="{C3380CC4-5D6E-409C-BE32-E72D297353CC}">
                  <c16:uniqueId val="{00000007-E310-44CF-9A33-57321F5F230B}"/>
                </c:ext>
              </c:extLst>
            </c:dLbl>
            <c:dLbl>
              <c:idx val="4"/>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a:solidFill>
                          <a:schemeClr val="tx1"/>
                        </a:solidFill>
                      </a:ln>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5.9369198371684168E-2"/>
                      <c:h val="0.17027742706785398"/>
                    </c:manualLayout>
                  </c15:layout>
                </c:ext>
                <c:ext xmlns:c16="http://schemas.microsoft.com/office/drawing/2014/chart" uri="{C3380CC4-5D6E-409C-BE32-E72D297353CC}">
                  <c16:uniqueId val="{00000009-E310-44CF-9A33-57321F5F230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solidFill>
                        <a:schemeClr val="tx1"/>
                      </a:solidFill>
                    </a:ln>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Sheet1!$C$2:$C$7</c:f>
              <c:strCache>
                <c:ptCount val="6"/>
                <c:pt idx="0">
                  <c:v>Connection boxes (1 bit)</c:v>
                </c:pt>
                <c:pt idx="1">
                  <c:v>Connection boxes (16 bit)</c:v>
                </c:pt>
                <c:pt idx="2">
                  <c:v>Switch box (1 bit)</c:v>
                </c:pt>
                <c:pt idx="3">
                  <c:v>Switch box (16 bit)</c:v>
                </c:pt>
                <c:pt idx="4">
                  <c:v>Processing element </c:v>
                </c:pt>
                <c:pt idx="5">
                  <c:v>Other </c:v>
                </c:pt>
              </c:strCache>
            </c:strRef>
          </c:cat>
          <c:val>
            <c:numRef>
              <c:f>Sheet1!$D$2:$D$7</c:f>
              <c:numCache>
                <c:formatCode>General</c:formatCode>
                <c:ptCount val="6"/>
                <c:pt idx="0">
                  <c:v>892.05400000000009</c:v>
                </c:pt>
                <c:pt idx="1">
                  <c:v>717.77199999999993</c:v>
                </c:pt>
                <c:pt idx="2">
                  <c:v>883.23500000000001</c:v>
                </c:pt>
                <c:pt idx="3">
                  <c:v>4086.482</c:v>
                </c:pt>
                <c:pt idx="4">
                  <c:v>2870.7339999999999</c:v>
                </c:pt>
                <c:pt idx="5">
                  <c:v>367.97099999999955</c:v>
                </c:pt>
              </c:numCache>
            </c:numRef>
          </c:val>
          <c:extLst>
            <c:ext xmlns:c16="http://schemas.microsoft.com/office/drawing/2014/chart" uri="{C3380CC4-5D6E-409C-BE32-E72D297353CC}">
              <c16:uniqueId val="{0000000C-E310-44CF-9A33-57321F5F230B}"/>
            </c:ext>
          </c:extLst>
        </c:ser>
        <c:dLbls>
          <c:showLegendKey val="0"/>
          <c:showVal val="1"/>
          <c:showCatName val="0"/>
          <c:showSerName val="0"/>
          <c:showPercent val="0"/>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Sheet1!$D$2:$D$7</c15:sqref>
                        </c15:formulaRef>
                      </c:ext>
                    </c:extLst>
                    <c:strCache>
                      <c:ptCount val="6"/>
                      <c:pt idx="0">
                        <c:v>892.054</c:v>
                      </c:pt>
                      <c:pt idx="1">
                        <c:v>717.772</c:v>
                      </c:pt>
                      <c:pt idx="2">
                        <c:v>883.235</c:v>
                      </c:pt>
                      <c:pt idx="3">
                        <c:v>4086.482</c:v>
                      </c:pt>
                      <c:pt idx="4">
                        <c:v>2870.734</c:v>
                      </c:pt>
                      <c:pt idx="5">
                        <c:v>367.971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E-E310-44CF-9A33-57321F5F23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E310-44CF-9A33-57321F5F23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E310-44CF-9A33-57321F5F23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E310-44CF-9A33-57321F5F230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E310-44CF-9A33-57321F5F230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E310-44CF-9A33-57321F5F230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Sheet1!$C$2:$C$7</c15:sqref>
                        </c15:formulaRef>
                      </c:ext>
                    </c:extLst>
                    <c:strCache>
                      <c:ptCount val="6"/>
                      <c:pt idx="0">
                        <c:v>Connection boxes (1 bit)</c:v>
                      </c:pt>
                      <c:pt idx="1">
                        <c:v>Connection boxes (16 bit)</c:v>
                      </c:pt>
                      <c:pt idx="2">
                        <c:v>Switch box (1 bit)</c:v>
                      </c:pt>
                      <c:pt idx="3">
                        <c:v>Switch box (16 bit)</c:v>
                      </c:pt>
                      <c:pt idx="4">
                        <c:v>Processing element </c:v>
                      </c:pt>
                      <c:pt idx="5">
                        <c:v>Other </c:v>
                      </c:pt>
                    </c:strCache>
                  </c:strRef>
                </c:cat>
                <c:val>
                  <c:numRef>
                    <c:extLst>
                      <c:ext uri="{02D57815-91ED-43cb-92C2-25804820EDAC}">
                        <c15:formulaRef>
                          <c15:sqref>Sheet1!$D$2:$D$7</c15:sqref>
                        </c15:formulaRef>
                      </c:ext>
                    </c:extLst>
                    <c:numCache>
                      <c:formatCode>General</c:formatCode>
                      <c:ptCount val="6"/>
                      <c:pt idx="0">
                        <c:v>892.05400000000009</c:v>
                      </c:pt>
                      <c:pt idx="1">
                        <c:v>717.77199999999993</c:v>
                      </c:pt>
                      <c:pt idx="2">
                        <c:v>883.23500000000001</c:v>
                      </c:pt>
                      <c:pt idx="3">
                        <c:v>4086.482</c:v>
                      </c:pt>
                      <c:pt idx="4">
                        <c:v>2870.7339999999999</c:v>
                      </c:pt>
                      <c:pt idx="5">
                        <c:v>367.97099999999955</c:v>
                      </c:pt>
                    </c:numCache>
                  </c:numRef>
                </c:val>
                <c:extLst>
                  <c:ext xmlns:c16="http://schemas.microsoft.com/office/drawing/2014/chart" uri="{C3380CC4-5D6E-409C-BE32-E72D297353CC}">
                    <c16:uniqueId val="{00000019-E310-44CF-9A33-57321F5F230B}"/>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9E39D3-3399-490D-B1AE-707021653AA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5DEDC70B-5BFA-4EFE-8E03-6EC36BD6A9B6}"/>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6EB0605-5BEB-4C73-8D1F-F4AC932B45B1}" type="datetimeFigureOut">
              <a:rPr lang="en-US" altLang="en-US"/>
              <a:pPr/>
              <a:t>10/30/2020</a:t>
            </a:fld>
            <a:endParaRPr lang="en-US" altLang="en-US"/>
          </a:p>
        </p:txBody>
      </p:sp>
      <p:sp>
        <p:nvSpPr>
          <p:cNvPr id="4" name="Footer Placeholder 3">
            <a:extLst>
              <a:ext uri="{FF2B5EF4-FFF2-40B4-BE49-F238E27FC236}">
                <a16:creationId xmlns:a16="http://schemas.microsoft.com/office/drawing/2014/main" id="{414A1675-91B9-4FB8-987A-B9FAF0F971E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959B23F8-B309-4C36-B2B9-2B52A7358FA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E77E90B-6CE0-4ADB-9B8B-F4295D76FF2F}"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F2F0F6-0174-4E2D-B0E5-C679A100C2E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CAB29692-0BC6-46CB-A321-848DB446216F}"/>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BA626EC-A9AD-4610-AAAC-F02AA977CA0D}" type="datetimeFigureOut">
              <a:rPr lang="en-US" altLang="en-US"/>
              <a:pPr/>
              <a:t>10/30/2020</a:t>
            </a:fld>
            <a:endParaRPr lang="en-US" altLang="en-US"/>
          </a:p>
        </p:txBody>
      </p:sp>
      <p:sp>
        <p:nvSpPr>
          <p:cNvPr id="4" name="Slide Image Placeholder 3">
            <a:extLst>
              <a:ext uri="{FF2B5EF4-FFF2-40B4-BE49-F238E27FC236}">
                <a16:creationId xmlns:a16="http://schemas.microsoft.com/office/drawing/2014/main" id="{418A2D1A-4B6E-44E5-8BC6-F85C2648E284}"/>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1407CB1-A84A-4413-B8C2-C98C98C8CD4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8A701D8-4624-40C4-B81E-C8F49363004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8407B38D-CDD5-4B52-BC1D-5C72CB8C20B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0B5A054-981A-470B-9047-C353B43793CB}"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1</a:t>
            </a:fld>
            <a:endParaRPr lang="en-US" altLang="en-US"/>
          </a:p>
        </p:txBody>
      </p:sp>
    </p:spTree>
    <p:extLst>
      <p:ext uri="{BB962C8B-B14F-4D97-AF65-F5344CB8AC3E}">
        <p14:creationId xmlns:p14="http://schemas.microsoft.com/office/powerpoint/2010/main" val="1705133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37</a:t>
            </a:fld>
            <a:endParaRPr lang="en-US" altLang="en-US"/>
          </a:p>
        </p:txBody>
      </p:sp>
    </p:spTree>
    <p:extLst>
      <p:ext uri="{BB962C8B-B14F-4D97-AF65-F5344CB8AC3E}">
        <p14:creationId xmlns:p14="http://schemas.microsoft.com/office/powerpoint/2010/main" val="161931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CGRA is an array of PE tiles, whereby each PE tile consists of one Processing element, and some switch boxes and connection boxes. These PE tiles are all connected through routing tracks, which are the wires shown in blue. This is where most of the reconfigurability overhead comes from.</a:t>
            </a:r>
          </a:p>
        </p:txBody>
      </p:sp>
      <p:sp>
        <p:nvSpPr>
          <p:cNvPr id="4" name="Slide Number Placeholder 3"/>
          <p:cNvSpPr>
            <a:spLocks noGrp="1"/>
          </p:cNvSpPr>
          <p:nvPr>
            <p:ph type="sldNum" sz="quarter" idx="5"/>
          </p:nvPr>
        </p:nvSpPr>
        <p:spPr/>
        <p:txBody>
          <a:bodyPr/>
          <a:lstStyle/>
          <a:p>
            <a:fld id="{889220E6-A290-4718-9EFA-0057BB6B411C}" type="slidenum">
              <a:rPr lang="en-US" smtClean="0"/>
              <a:t>3</a:t>
            </a:fld>
            <a:endParaRPr lang="en-US"/>
          </a:p>
        </p:txBody>
      </p:sp>
    </p:spTree>
    <p:extLst>
      <p:ext uri="{BB962C8B-B14F-4D97-AF65-F5344CB8AC3E}">
        <p14:creationId xmlns:p14="http://schemas.microsoft.com/office/powerpoint/2010/main" val="379076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signals, power, etc. Why are pins led away? Why is power rail so fat? </a:t>
            </a:r>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17</a:t>
            </a:fld>
            <a:endParaRPr lang="en-US" altLang="en-US"/>
          </a:p>
        </p:txBody>
      </p:sp>
    </p:spTree>
    <p:extLst>
      <p:ext uri="{BB962C8B-B14F-4D97-AF65-F5344CB8AC3E}">
        <p14:creationId xmlns:p14="http://schemas.microsoft.com/office/powerpoint/2010/main" val="363415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layout is organized I0 (0-7) I1 (0-7) I0 (8-15) I1 (8-15)</a:t>
            </a:r>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22</a:t>
            </a:fld>
            <a:endParaRPr lang="en-US" altLang="en-US"/>
          </a:p>
        </p:txBody>
      </p:sp>
    </p:spTree>
    <p:extLst>
      <p:ext uri="{BB962C8B-B14F-4D97-AF65-F5344CB8AC3E}">
        <p14:creationId xmlns:p14="http://schemas.microsoft.com/office/powerpoint/2010/main" val="3423160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this or the CMOS layer is too large due to buffers </a:t>
            </a:r>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29</a:t>
            </a:fld>
            <a:endParaRPr lang="en-US" altLang="en-US"/>
          </a:p>
        </p:txBody>
      </p:sp>
    </p:spTree>
    <p:extLst>
      <p:ext uri="{BB962C8B-B14F-4D97-AF65-F5344CB8AC3E}">
        <p14:creationId xmlns:p14="http://schemas.microsoft.com/office/powerpoint/2010/main" val="173879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33</a:t>
            </a:fld>
            <a:endParaRPr lang="en-US" altLang="en-US"/>
          </a:p>
        </p:txBody>
      </p:sp>
    </p:spTree>
    <p:extLst>
      <p:ext uri="{BB962C8B-B14F-4D97-AF65-F5344CB8AC3E}">
        <p14:creationId xmlns:p14="http://schemas.microsoft.com/office/powerpoint/2010/main" val="319439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34</a:t>
            </a:fld>
            <a:endParaRPr lang="en-US" altLang="en-US"/>
          </a:p>
        </p:txBody>
      </p:sp>
    </p:spTree>
    <p:extLst>
      <p:ext uri="{BB962C8B-B14F-4D97-AF65-F5344CB8AC3E}">
        <p14:creationId xmlns:p14="http://schemas.microsoft.com/office/powerpoint/2010/main" val="65689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35</a:t>
            </a:fld>
            <a:endParaRPr lang="en-US" altLang="en-US"/>
          </a:p>
        </p:txBody>
      </p:sp>
    </p:spTree>
    <p:extLst>
      <p:ext uri="{BB962C8B-B14F-4D97-AF65-F5344CB8AC3E}">
        <p14:creationId xmlns:p14="http://schemas.microsoft.com/office/powerpoint/2010/main" val="4073325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5A054-981A-470B-9047-C353B43793CB}" type="slidenum">
              <a:rPr lang="en-US" altLang="en-US" smtClean="0"/>
              <a:pPr/>
              <a:t>36</a:t>
            </a:fld>
            <a:endParaRPr lang="en-US" altLang="en-US"/>
          </a:p>
        </p:txBody>
      </p:sp>
    </p:spTree>
    <p:extLst>
      <p:ext uri="{BB962C8B-B14F-4D97-AF65-F5344CB8AC3E}">
        <p14:creationId xmlns:p14="http://schemas.microsoft.com/office/powerpoint/2010/main" val="1694740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05D6C0-07D4-4608-B955-6AE42519D04F}"/>
              </a:ext>
            </a:extLst>
          </p:cNvPr>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669D1ED6-214D-41E3-9D3E-A40874CCCC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792517"/>
            <a:ext cx="8229600" cy="618473"/>
          </a:xfrm>
          <a:prstGeom prst="rect">
            <a:avLst/>
          </a:prstGeom>
        </p:spPr>
        <p:txBody>
          <a:bodyPr>
            <a:noAutofit/>
          </a:bodyPr>
          <a:lstStyle>
            <a:lvl1pPr algn="ctr">
              <a:defRPr sz="36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0"/>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436128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80909F63-3868-4E5B-BD25-FF02F0CBA2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3"/>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311288-7F08-4FD6-A303-ADD6BFE38941}"/>
              </a:ext>
            </a:extLst>
          </p:cNvPr>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6BA46429-1300-4719-BB26-D98075B2DB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800555"/>
            <a:ext cx="8229600" cy="618473"/>
          </a:xfrm>
          <a:prstGeom prst="rect">
            <a:avLst/>
          </a:prstGeom>
        </p:spPr>
        <p:txBody>
          <a:bodyPr>
            <a:noAutofit/>
          </a:bodyPr>
          <a:lstStyle>
            <a:lvl1pPr algn="ctr">
              <a:defRPr sz="36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28"/>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95662303"/>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A3F996-4800-4465-B0CC-46753FBD909A}"/>
              </a:ext>
            </a:extLst>
          </p:cNvPr>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057E2041-5AFA-482B-BF2D-7CE45698FE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p>
        </p:txBody>
      </p:sp>
    </p:spTree>
    <p:extLst>
      <p:ext uri="{BB962C8B-B14F-4D97-AF65-F5344CB8AC3E}">
        <p14:creationId xmlns:p14="http://schemas.microsoft.com/office/powerpoint/2010/main" val="279096737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660276"/>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C0853C3C-B448-4BBE-95B8-98F439B1EC40}"/>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MS PGothic" panose="020B0600070205080204" pitchFamily="34" charset="-128"/>
              </a:defRPr>
            </a:lvl1pPr>
            <a:lvl2pPr marL="742950" indent="-285750" eaLnBrk="0" hangingPunct="0">
              <a:defRPr sz="2400">
                <a:solidFill>
                  <a:schemeClr val="tx1"/>
                </a:solidFill>
                <a:latin typeface="Source Sans Pro" panose="020B0503030403020204" pitchFamily="34" charset="0"/>
                <a:ea typeface="MS PGothic" panose="020B0600070205080204" pitchFamily="34" charset="-128"/>
              </a:defRPr>
            </a:lvl2pPr>
            <a:lvl3pPr marL="1143000" indent="-228600" eaLnBrk="0" hangingPunct="0">
              <a:defRPr sz="2400">
                <a:solidFill>
                  <a:schemeClr val="tx1"/>
                </a:solidFill>
                <a:latin typeface="Source Sans Pro" panose="020B0503030403020204" pitchFamily="34" charset="0"/>
                <a:ea typeface="MS PGothic" panose="020B0600070205080204" pitchFamily="34" charset="-128"/>
              </a:defRPr>
            </a:lvl3pPr>
            <a:lvl4pPr marL="1600200" indent="-228600" eaLnBrk="0" hangingPunct="0">
              <a:defRPr sz="2400">
                <a:solidFill>
                  <a:schemeClr val="tx1"/>
                </a:solidFill>
                <a:latin typeface="Source Sans Pro" panose="020B0503030403020204" pitchFamily="34" charset="0"/>
                <a:ea typeface="MS PGothic" panose="020B0600070205080204" pitchFamily="34" charset="-128"/>
              </a:defRPr>
            </a:lvl4pPr>
            <a:lvl5pPr marL="2057400" indent="-228600" eaLnBrk="0" hangingPunct="0">
              <a:defRPr sz="2400">
                <a:solidFill>
                  <a:schemeClr val="tx1"/>
                </a:solidFill>
                <a:latin typeface="Source Sans Pro" panose="020B0503030403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9pPr>
          </a:lstStyle>
          <a:p>
            <a:pPr algn="ctr" eaLnBrk="1" hangingPunct="1"/>
            <a:fld id="{3C2EBBC9-C50C-4F28-A795-5DAE0ABD3450}"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49222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948777" y="908685"/>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949327" y="2841313"/>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8911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718226"/>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949327" y="908686"/>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643121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0186F7-D52E-4714-B733-4A2992E7AA33}"/>
              </a:ext>
            </a:extLst>
          </p:cNvPr>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E5C89B9E-B821-4730-9A83-2A87CBF7A4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Click icon to add picture</a:t>
            </a:r>
          </a:p>
        </p:txBody>
      </p:sp>
    </p:spTree>
    <p:extLst>
      <p:ext uri="{BB962C8B-B14F-4D97-AF65-F5344CB8AC3E}">
        <p14:creationId xmlns:p14="http://schemas.microsoft.com/office/powerpoint/2010/main" val="7366345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55020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955677" y="908685"/>
            <a:ext cx="7700963" cy="3759042"/>
          </a:xfrm>
        </p:spPr>
        <p:txBody>
          <a:bodyPr/>
          <a:lstStyle>
            <a:lvl2pPr marL="0" indent="0">
              <a:buFont typeface="Arial"/>
              <a:buNone/>
              <a:defRPr baseline="0"/>
            </a:lvl2pPr>
            <a:lvl3pPr marL="344488" indent="0">
              <a:buNone/>
              <a:defRPr/>
            </a:lvl3pPr>
            <a:lvl4pPr marL="687387" indent="0">
              <a:buNone/>
              <a:defRPr/>
            </a:lvl4pPr>
            <a:lvl5pPr marL="1031875" indent="0">
              <a:buNone/>
              <a:defRPr/>
            </a:lvl5pPr>
          </a:lstStyle>
          <a:p>
            <a:pPr lvl="0"/>
            <a:r>
              <a:rPr lang="en-US"/>
              <a:t>Click to edit Master text styles</a:t>
            </a:r>
          </a:p>
        </p:txBody>
      </p:sp>
    </p:spTree>
    <p:extLst>
      <p:ext uri="{BB962C8B-B14F-4D97-AF65-F5344CB8AC3E}">
        <p14:creationId xmlns:p14="http://schemas.microsoft.com/office/powerpoint/2010/main" val="296769447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6981EA28-97C7-4BE2-A5D0-228F54BACD59}"/>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MS PGothic" panose="020B0600070205080204" pitchFamily="34" charset="-128"/>
              </a:defRPr>
            </a:lvl1pPr>
            <a:lvl2pPr marL="742950" indent="-285750" eaLnBrk="0" hangingPunct="0">
              <a:defRPr sz="2400">
                <a:solidFill>
                  <a:schemeClr val="tx1"/>
                </a:solidFill>
                <a:latin typeface="Source Sans Pro" panose="020B0503030403020204" pitchFamily="34" charset="0"/>
                <a:ea typeface="MS PGothic" panose="020B0600070205080204" pitchFamily="34" charset="-128"/>
              </a:defRPr>
            </a:lvl2pPr>
            <a:lvl3pPr marL="1143000" indent="-228600" eaLnBrk="0" hangingPunct="0">
              <a:defRPr sz="2400">
                <a:solidFill>
                  <a:schemeClr val="tx1"/>
                </a:solidFill>
                <a:latin typeface="Source Sans Pro" panose="020B0503030403020204" pitchFamily="34" charset="0"/>
                <a:ea typeface="MS PGothic" panose="020B0600070205080204" pitchFamily="34" charset="-128"/>
              </a:defRPr>
            </a:lvl3pPr>
            <a:lvl4pPr marL="1600200" indent="-228600" eaLnBrk="0" hangingPunct="0">
              <a:defRPr sz="2400">
                <a:solidFill>
                  <a:schemeClr val="tx1"/>
                </a:solidFill>
                <a:latin typeface="Source Sans Pro" panose="020B0503030403020204" pitchFamily="34" charset="0"/>
                <a:ea typeface="MS PGothic" panose="020B0600070205080204" pitchFamily="34" charset="-128"/>
              </a:defRPr>
            </a:lvl4pPr>
            <a:lvl5pPr marL="2057400" indent="-228600" eaLnBrk="0" hangingPunct="0">
              <a:defRPr sz="2400">
                <a:solidFill>
                  <a:schemeClr val="tx1"/>
                </a:solidFill>
                <a:latin typeface="Source Sans Pro" panose="020B0503030403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MS PGothic" panose="020B0600070205080204" pitchFamily="34" charset="-128"/>
              </a:defRPr>
            </a:lvl9pPr>
          </a:lstStyle>
          <a:p>
            <a:pPr algn="ctr" eaLnBrk="1" hangingPunct="1"/>
            <a:fld id="{66454A1F-1BD9-419C-AFE5-C7D9EE481F9E}"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99220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948777" y="908685"/>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949327" y="2841313"/>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91572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402430"/>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949327" y="908686"/>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2270"/>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32A7-B0FC-4FF2-B4C4-52CA827019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094007-B80C-487E-A753-71B278182E17}"/>
              </a:ext>
            </a:extLst>
          </p:cNvPr>
          <p:cNvSpPr>
            <a:spLocks noGrp="1"/>
          </p:cNvSpPr>
          <p:nvPr>
            <p:ph type="dt" sz="half" idx="10"/>
          </p:nvPr>
        </p:nvSpPr>
        <p:spPr/>
        <p:txBody>
          <a:bodyPr/>
          <a:lstStyle/>
          <a:p>
            <a:fld id="{97653CD0-1334-497B-AEFB-597396D62563}" type="datetimeFigureOut">
              <a:rPr lang="en-US" smtClean="0"/>
              <a:t>10/30/2020</a:t>
            </a:fld>
            <a:endParaRPr lang="en-US"/>
          </a:p>
        </p:txBody>
      </p:sp>
      <p:sp>
        <p:nvSpPr>
          <p:cNvPr id="4" name="Footer Placeholder 3">
            <a:extLst>
              <a:ext uri="{FF2B5EF4-FFF2-40B4-BE49-F238E27FC236}">
                <a16:creationId xmlns:a16="http://schemas.microsoft.com/office/drawing/2014/main" id="{A031203B-24BD-4F1F-8BE7-09631631FA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3BC644-834C-4BD7-AF28-3FD69906C328}"/>
              </a:ext>
            </a:extLst>
          </p:cNvPr>
          <p:cNvSpPr>
            <a:spLocks noGrp="1"/>
          </p:cNvSpPr>
          <p:nvPr>
            <p:ph type="sldNum" sz="quarter" idx="12"/>
          </p:nvPr>
        </p:nvSpPr>
        <p:spPr/>
        <p:txBody>
          <a:bodyPr/>
          <a:lstStyle/>
          <a:p>
            <a:fld id="{36FEBE6C-ED5C-4DC5-B174-2407AD88A6ED}" type="slidenum">
              <a:rPr lang="en-US" smtClean="0"/>
              <a:t>‹#›</a:t>
            </a:fld>
            <a:endParaRPr lang="en-US"/>
          </a:p>
        </p:txBody>
      </p:sp>
    </p:spTree>
    <p:extLst>
      <p:ext uri="{BB962C8B-B14F-4D97-AF65-F5344CB8AC3E}">
        <p14:creationId xmlns:p14="http://schemas.microsoft.com/office/powerpoint/2010/main" val="218676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C831D4E0-96EA-42C3-A44A-2B2F7BA83924}"/>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1875AE40-E4BD-4FF3-9E81-8687B1767AA4}"/>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C149B96B-2B06-4C98-8553-8D545777254D}"/>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1189701B-6315-4604-9556-D52E76A4FF76}" type="slidenum">
              <a:rPr lang="en-US" altLang="en-US"/>
              <a:pPr/>
              <a:t>‹#›</a:t>
            </a:fld>
            <a:endParaRPr lang="en-US" altLang="en-US"/>
          </a:p>
        </p:txBody>
      </p:sp>
      <p:sp>
        <p:nvSpPr>
          <p:cNvPr id="10" name="Rectangle 9">
            <a:extLst>
              <a:ext uri="{FF2B5EF4-FFF2-40B4-BE49-F238E27FC236}">
                <a16:creationId xmlns:a16="http://schemas.microsoft.com/office/drawing/2014/main" id="{9E0B2D37-9AB0-48DC-B25A-35FE1B0F61C6}"/>
              </a:ext>
            </a:extLst>
          </p:cNvPr>
          <p:cNvSpPr/>
          <p:nvPr/>
        </p:nvSpPr>
        <p:spPr>
          <a:xfrm>
            <a:off x="0" y="0"/>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endParaRPr>
          </a:p>
        </p:txBody>
      </p:sp>
      <p:pic>
        <p:nvPicPr>
          <p:cNvPr id="1030" name="Picture 10" title="Stanford University">
            <a:extLst>
              <a:ext uri="{FF2B5EF4-FFF2-40B4-BE49-F238E27FC236}">
                <a16:creationId xmlns:a16="http://schemas.microsoft.com/office/drawing/2014/main" id="{4911A57A-C477-4508-99DB-DF330C4101B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9" r:id="rId9"/>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MS PGothic" panose="020B0600070205080204" pitchFamily="34" charset="-128"/>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MS PGothic" panose="020B0600070205080204" pitchFamily="34" charset="-128"/>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MS PGothic" panose="020B0600070205080204" pitchFamily="34" charset="-128"/>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CBAD22B5-1F97-4C8E-A9AA-9D8EE1921A14}"/>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5B566E3E-001A-48CB-B13C-9E1716AE5319}"/>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B462CD15-1AF6-4A1E-8CDF-F723BC91382F}"/>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009D9DBE-5FE1-43CC-8A83-18D50D1CDCD1}" type="slidenum">
              <a:rPr lang="en-US" altLang="en-US"/>
              <a:pPr/>
              <a:t>‹#›</a:t>
            </a:fld>
            <a:endParaRPr lang="en-US" altLang="en-US"/>
          </a:p>
        </p:txBody>
      </p:sp>
      <p:sp>
        <p:nvSpPr>
          <p:cNvPr id="7" name="Rectangle 6">
            <a:extLst>
              <a:ext uri="{FF2B5EF4-FFF2-40B4-BE49-F238E27FC236}">
                <a16:creationId xmlns:a16="http://schemas.microsoft.com/office/drawing/2014/main" id="{0CD736A1-1075-445E-8D93-4E35D1974331}"/>
              </a:ext>
            </a:extLst>
          </p:cNvPr>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8C1515"/>
              </a:solidFill>
              <a:latin typeface="Arial"/>
            </a:endParaRPr>
          </a:p>
        </p:txBody>
      </p:sp>
      <p:pic>
        <p:nvPicPr>
          <p:cNvPr id="5126" name="Picture 10" title="Stanford University">
            <a:extLst>
              <a:ext uri="{FF2B5EF4-FFF2-40B4-BE49-F238E27FC236}">
                <a16:creationId xmlns:a16="http://schemas.microsoft.com/office/drawing/2014/main" id="{4971E5B0-93F1-4A5F-A9E4-1934CE8A1DA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MS PGothic" panose="020B0600070205080204" pitchFamily="34" charset="-128"/>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defRPr sz="1600" kern="1200" cap="small" spc="20">
          <a:solidFill>
            <a:schemeClr val="tx1"/>
          </a:solidFill>
          <a:latin typeface="Arial"/>
          <a:ea typeface="MS PGothic" panose="020B0600070205080204" pitchFamily="34" charset="-128"/>
          <a:cs typeface="ＭＳ Ｐゴシック" charset="0"/>
        </a:defRPr>
      </a:lvl1pPr>
      <a:lvl2pPr marL="288925" indent="-288925" algn="l" defTabSz="457200" rtl="0" eaLnBrk="0" fontAlgn="base" hangingPunct="0">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913" indent="-225425" algn="l" defTabSz="457200"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MS PGothic" panose="020B0600070205080204" pitchFamily="34" charset="-128"/>
          <a:cs typeface="+mn-cs"/>
        </a:defRPr>
      </a:lvl3pPr>
      <a:lvl4pPr marL="914400" indent="-227013" algn="l" defTabSz="4572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88" indent="-227013" algn="l" defTabSz="457200"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1025E15A-2E43-41DA-99B0-52DC87E39B04}"/>
              </a:ext>
            </a:extLst>
          </p:cNvPr>
          <p:cNvSpPr>
            <a:spLocks noGrp="1"/>
          </p:cNvSpPr>
          <p:nvPr>
            <p:ph type="ctrTitle"/>
          </p:nvPr>
        </p:nvSpPr>
        <p:spPr>
          <a:xfrm>
            <a:off x="457200" y="1952625"/>
            <a:ext cx="8229600" cy="619125"/>
          </a:xfrm>
        </p:spPr>
        <p:txBody>
          <a:bodyPr/>
          <a:lstStyle/>
          <a:p>
            <a:pPr eaLnBrk="1" hangingPunct="1"/>
            <a:r>
              <a:rPr lang="en-US" altLang="en-US" b="1">
                <a:latin typeface="Arial" panose="020B0604020202020204" pitchFamily="34" charset="0"/>
              </a:rPr>
              <a:t>Design Review: CGRA 3D </a:t>
            </a:r>
            <a:r>
              <a:rPr lang="en-US" altLang="en-US" b="1" err="1">
                <a:latin typeface="Arial" panose="020B0604020202020204" pitchFamily="34" charset="0"/>
              </a:rPr>
              <a:t>PnR</a:t>
            </a:r>
            <a:r>
              <a:rPr lang="en-US" altLang="en-US" b="1">
                <a:latin typeface="Arial" panose="020B0604020202020204" pitchFamily="34" charset="0"/>
              </a:rPr>
              <a:t> Using Nanoelectromechanical Relays</a:t>
            </a:r>
          </a:p>
        </p:txBody>
      </p:sp>
      <p:sp>
        <p:nvSpPr>
          <p:cNvPr id="11266" name="Text Placeholder 2">
            <a:extLst>
              <a:ext uri="{FF2B5EF4-FFF2-40B4-BE49-F238E27FC236}">
                <a16:creationId xmlns:a16="http://schemas.microsoft.com/office/drawing/2014/main" id="{43192E34-F87E-4CB4-B0F0-EDB8F0944A74}"/>
              </a:ext>
            </a:extLst>
          </p:cNvPr>
          <p:cNvSpPr>
            <a:spLocks noGrp="1"/>
          </p:cNvSpPr>
          <p:nvPr>
            <p:ph type="body" sz="quarter" idx="18"/>
          </p:nvPr>
        </p:nvSpPr>
        <p:spPr bwMode="auto">
          <a:xfrm>
            <a:off x="1464361" y="3359150"/>
            <a:ext cx="6059488" cy="587375"/>
          </a:xfrm>
        </p:spPr>
        <p:txBody>
          <a:bodyPr numCol="1" compatLnSpc="1">
            <a:prstTxWarp prst="textNoShape">
              <a:avLst/>
            </a:prstTxWarp>
          </a:bodyPr>
          <a:lstStyle/>
          <a:p>
            <a:pPr marL="0" indent="0" eaLnBrk="1" hangingPunct="1"/>
            <a:r>
              <a:rPr lang="en-US" altLang="en-US" dirty="0">
                <a:solidFill>
                  <a:srgbClr val="595959"/>
                </a:solidFill>
                <a:latin typeface="Arial" panose="020B0604020202020204" pitchFamily="34" charset="0"/>
              </a:rPr>
              <a:t>October 30</a:t>
            </a:r>
            <a:r>
              <a:rPr lang="en-US" altLang="en-US" baseline="30000" dirty="0">
                <a:solidFill>
                  <a:srgbClr val="595959"/>
                </a:solidFill>
                <a:latin typeface="Arial" panose="020B0604020202020204" pitchFamily="34" charset="0"/>
              </a:rPr>
              <a:t>th</a:t>
            </a:r>
            <a:r>
              <a:rPr lang="en-US" altLang="en-US" dirty="0">
                <a:solidFill>
                  <a:srgbClr val="595959"/>
                </a:solidFill>
                <a:latin typeface="Arial" panose="020B0604020202020204" pitchFamily="34" charset="0"/>
              </a:rPr>
              <a:t>, 2020</a:t>
            </a:r>
          </a:p>
        </p:txBody>
      </p:sp>
      <p:sp>
        <p:nvSpPr>
          <p:cNvPr id="4" name="Subtitle 3">
            <a:extLst>
              <a:ext uri="{FF2B5EF4-FFF2-40B4-BE49-F238E27FC236}">
                <a16:creationId xmlns:a16="http://schemas.microsoft.com/office/drawing/2014/main" id="{F98D2192-A6E1-40B4-8AAD-0E67E06E0248}"/>
              </a:ext>
            </a:extLst>
          </p:cNvPr>
          <p:cNvSpPr>
            <a:spLocks noGrp="1"/>
          </p:cNvSpPr>
          <p:nvPr>
            <p:ph type="subTitle" idx="1"/>
          </p:nvPr>
        </p:nvSpPr>
        <p:spPr>
          <a:xfrm>
            <a:off x="457200" y="2571750"/>
            <a:ext cx="8229600" cy="461963"/>
          </a:xfrm>
        </p:spPr>
        <p:txBody>
          <a:bodyPr/>
          <a:lstStyle/>
          <a:p>
            <a:pPr eaLnBrk="1" fontAlgn="auto" hangingPunct="1">
              <a:spcAft>
                <a:spcPts val="0"/>
              </a:spcAft>
              <a:buFont typeface="Wingdings" charset="0"/>
              <a:buNone/>
              <a:defRPr/>
            </a:pPr>
            <a:r>
              <a:rPr lang="en-US">
                <a:solidFill>
                  <a:schemeClr val="bg2"/>
                </a:solidFill>
                <a:ea typeface="ＭＳ Ｐゴシック" charset="0"/>
                <a:cs typeface="+mn-cs"/>
              </a:rPr>
              <a:t>Michael Oduoza</a:t>
            </a:r>
            <a:endParaRPr lang="en-US">
              <a:solidFill>
                <a:schemeClr val="bg2"/>
              </a:solidFill>
              <a:ea typeface="+mn-ea"/>
              <a:cs typeface="+mn-c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7EB81432-7DE9-4572-87DA-D9CB1F01E7A7}"/>
              </a:ext>
            </a:extLst>
          </p:cNvPr>
          <p:cNvSpPr>
            <a:spLocks noGrp="1"/>
          </p:cNvSpPr>
          <p:nvPr>
            <p:ph type="title"/>
          </p:nvPr>
        </p:nvSpPr>
        <p:spPr>
          <a:xfrm>
            <a:off x="949325" y="358775"/>
            <a:ext cx="7707313" cy="488950"/>
          </a:xfrm>
        </p:spPr>
        <p:txBody>
          <a:bodyPr/>
          <a:lstStyle/>
          <a:p>
            <a:pPr eaLnBrk="1" hangingPunct="1"/>
            <a:r>
              <a:rPr lang="en-US" altLang="en-US" dirty="0">
                <a:latin typeface="Arial" panose="020B0604020202020204" pitchFamily="34" charset="0"/>
              </a:rPr>
              <a:t>Mapping a Mux to Relay Switches </a:t>
            </a:r>
          </a:p>
        </p:txBody>
      </p:sp>
      <p:sp>
        <p:nvSpPr>
          <p:cNvPr id="11" name="AutoShape 4" descr="Electrical Symbols | Circuit Symbols For Kids | DK Find Out">
            <a:extLst>
              <a:ext uri="{FF2B5EF4-FFF2-40B4-BE49-F238E27FC236}">
                <a16:creationId xmlns:a16="http://schemas.microsoft.com/office/drawing/2014/main" id="{5EFDF764-C764-4818-B06F-C9D9B39FDA1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8FD3A76-371C-4125-A218-1F4E274C65D8}"/>
              </a:ext>
            </a:extLst>
          </p:cNvPr>
          <p:cNvPicPr>
            <a:picLocks noChangeAspect="1"/>
          </p:cNvPicPr>
          <p:nvPr/>
        </p:nvPicPr>
        <p:blipFill>
          <a:blip r:embed="rId2"/>
          <a:stretch>
            <a:fillRect/>
          </a:stretch>
        </p:blipFill>
        <p:spPr>
          <a:xfrm>
            <a:off x="5785669" y="1183750"/>
            <a:ext cx="2732136" cy="2776000"/>
          </a:xfrm>
          <a:prstGeom prst="rect">
            <a:avLst/>
          </a:prstGeom>
        </p:spPr>
      </p:pic>
      <p:grpSp>
        <p:nvGrpSpPr>
          <p:cNvPr id="20" name="Group 19">
            <a:extLst>
              <a:ext uri="{FF2B5EF4-FFF2-40B4-BE49-F238E27FC236}">
                <a16:creationId xmlns:a16="http://schemas.microsoft.com/office/drawing/2014/main" id="{515CA666-6FFC-4589-B126-0EB12206CED8}"/>
              </a:ext>
            </a:extLst>
          </p:cNvPr>
          <p:cNvGrpSpPr/>
          <p:nvPr/>
        </p:nvGrpSpPr>
        <p:grpSpPr>
          <a:xfrm>
            <a:off x="1161509" y="1487957"/>
            <a:ext cx="2662881" cy="2167585"/>
            <a:chOff x="732167" y="1457324"/>
            <a:chExt cx="2662881" cy="2167585"/>
          </a:xfrm>
        </p:grpSpPr>
        <p:sp>
          <p:nvSpPr>
            <p:cNvPr id="22" name="Trapezoid 21">
              <a:extLst>
                <a:ext uri="{FF2B5EF4-FFF2-40B4-BE49-F238E27FC236}">
                  <a16:creationId xmlns:a16="http://schemas.microsoft.com/office/drawing/2014/main" id="{99C3E618-BC31-4676-9E51-47DAC0DD1842}"/>
                </a:ext>
              </a:extLst>
            </p:cNvPr>
            <p:cNvSpPr/>
            <p:nvPr/>
          </p:nvSpPr>
          <p:spPr>
            <a:xfrm rot="5400000" flipH="1">
              <a:off x="1870441" y="2100302"/>
              <a:ext cx="2167585" cy="881629"/>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cxnSp>
          <p:nvCxnSpPr>
            <p:cNvPr id="24" name="Straight Connector 23">
              <a:extLst>
                <a:ext uri="{FF2B5EF4-FFF2-40B4-BE49-F238E27FC236}">
                  <a16:creationId xmlns:a16="http://schemas.microsoft.com/office/drawing/2014/main" id="{CFC97752-0E44-48C1-87F4-2104B642959D}"/>
                </a:ext>
              </a:extLst>
            </p:cNvPr>
            <p:cNvCxnSpPr>
              <a:cxnSpLocks/>
            </p:cNvCxnSpPr>
            <p:nvPr/>
          </p:nvCxnSpPr>
          <p:spPr>
            <a:xfrm>
              <a:off x="732167" y="1697549"/>
              <a:ext cx="178125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26" name="Straight Connector 25">
              <a:extLst>
                <a:ext uri="{FF2B5EF4-FFF2-40B4-BE49-F238E27FC236}">
                  <a16:creationId xmlns:a16="http://schemas.microsoft.com/office/drawing/2014/main" id="{B6ADAB4C-5CB2-4FB8-AE00-36767DC16667}"/>
                </a:ext>
              </a:extLst>
            </p:cNvPr>
            <p:cNvCxnSpPr>
              <a:cxnSpLocks/>
            </p:cNvCxnSpPr>
            <p:nvPr/>
          </p:nvCxnSpPr>
          <p:spPr>
            <a:xfrm>
              <a:off x="732167" y="1888049"/>
              <a:ext cx="178125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FD1F664F-CC7C-4982-87BD-D534254B9C11}"/>
                </a:ext>
              </a:extLst>
            </p:cNvPr>
            <p:cNvCxnSpPr>
              <a:cxnSpLocks/>
            </p:cNvCxnSpPr>
            <p:nvPr/>
          </p:nvCxnSpPr>
          <p:spPr>
            <a:xfrm>
              <a:off x="732167" y="2116649"/>
              <a:ext cx="178125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3E86DC9D-CF0E-4ECE-8033-91D35D63A9C1}"/>
                </a:ext>
              </a:extLst>
            </p:cNvPr>
            <p:cNvCxnSpPr>
              <a:cxnSpLocks/>
            </p:cNvCxnSpPr>
            <p:nvPr/>
          </p:nvCxnSpPr>
          <p:spPr>
            <a:xfrm>
              <a:off x="732167" y="3192974"/>
              <a:ext cx="1781252"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33" name="Oval 32">
              <a:extLst>
                <a:ext uri="{FF2B5EF4-FFF2-40B4-BE49-F238E27FC236}">
                  <a16:creationId xmlns:a16="http://schemas.microsoft.com/office/drawing/2014/main" id="{0B727477-95C4-41D6-80E4-A0505F9B9F22}"/>
                </a:ext>
              </a:extLst>
            </p:cNvPr>
            <p:cNvSpPr/>
            <p:nvPr/>
          </p:nvSpPr>
          <p:spPr>
            <a:xfrm>
              <a:off x="1875167" y="2345248"/>
              <a:ext cx="86341" cy="80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FFB8B66-CE5F-4613-BA6F-4D38002A1696}"/>
                </a:ext>
              </a:extLst>
            </p:cNvPr>
            <p:cNvSpPr/>
            <p:nvPr/>
          </p:nvSpPr>
          <p:spPr>
            <a:xfrm>
              <a:off x="1875167" y="2573848"/>
              <a:ext cx="86341" cy="80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6732E99-33F9-4F7E-B746-A8EB76E6540D}"/>
                </a:ext>
              </a:extLst>
            </p:cNvPr>
            <p:cNvSpPr/>
            <p:nvPr/>
          </p:nvSpPr>
          <p:spPr>
            <a:xfrm>
              <a:off x="1875167" y="2823597"/>
              <a:ext cx="86341" cy="809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41C6A3B5-141F-4983-8DF9-53A27EF043FA}"/>
              </a:ext>
            </a:extLst>
          </p:cNvPr>
          <p:cNvCxnSpPr/>
          <p:nvPr/>
        </p:nvCxnSpPr>
        <p:spPr>
          <a:xfrm>
            <a:off x="4314927" y="2513882"/>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EC1C0B-B8E6-4D63-8A9A-BD7B44E4005F}"/>
              </a:ext>
            </a:extLst>
          </p:cNvPr>
          <p:cNvSpPr txBox="1"/>
          <p:nvPr/>
        </p:nvSpPr>
        <p:spPr>
          <a:xfrm>
            <a:off x="1609212" y="4123001"/>
            <a:ext cx="34216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pass-gate logic </a:t>
            </a:r>
          </a:p>
        </p:txBody>
      </p:sp>
      <p:sp>
        <p:nvSpPr>
          <p:cNvPr id="7" name="Rectangle 6">
            <a:extLst>
              <a:ext uri="{FF2B5EF4-FFF2-40B4-BE49-F238E27FC236}">
                <a16:creationId xmlns:a16="http://schemas.microsoft.com/office/drawing/2014/main" id="{2A6F96A9-E26B-4ABB-8C1F-4EB5DE71DD48}"/>
              </a:ext>
            </a:extLst>
          </p:cNvPr>
          <p:cNvSpPr/>
          <p:nvPr/>
        </p:nvSpPr>
        <p:spPr>
          <a:xfrm>
            <a:off x="6932141" y="3160241"/>
            <a:ext cx="1643448" cy="593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54244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C36E-76A6-45C5-9FF9-1A9539CC4939}"/>
              </a:ext>
            </a:extLst>
          </p:cNvPr>
          <p:cNvSpPr>
            <a:spLocks noGrp="1"/>
          </p:cNvSpPr>
          <p:nvPr>
            <p:ph type="title"/>
          </p:nvPr>
        </p:nvSpPr>
        <p:spPr/>
        <p:txBody>
          <a:bodyPr/>
          <a:lstStyle/>
          <a:p>
            <a:r>
              <a:rPr lang="en-US" dirty="0"/>
              <a:t>Connection Box - 16 bit</a:t>
            </a:r>
          </a:p>
        </p:txBody>
      </p:sp>
      <p:pic>
        <p:nvPicPr>
          <p:cNvPr id="5" name="Picture 4">
            <a:extLst>
              <a:ext uri="{FF2B5EF4-FFF2-40B4-BE49-F238E27FC236}">
                <a16:creationId xmlns:a16="http://schemas.microsoft.com/office/drawing/2014/main" id="{CF0B4F61-0E1B-4FED-A351-3280804845D8}"/>
              </a:ext>
            </a:extLst>
          </p:cNvPr>
          <p:cNvPicPr>
            <a:picLocks noChangeAspect="1"/>
          </p:cNvPicPr>
          <p:nvPr/>
        </p:nvPicPr>
        <p:blipFill>
          <a:blip r:embed="rId2"/>
          <a:stretch>
            <a:fillRect/>
          </a:stretch>
        </p:blipFill>
        <p:spPr>
          <a:xfrm>
            <a:off x="6555765" y="3045939"/>
            <a:ext cx="1726937" cy="2060489"/>
          </a:xfrm>
          <a:prstGeom prst="rect">
            <a:avLst/>
          </a:prstGeom>
        </p:spPr>
      </p:pic>
      <p:pic>
        <p:nvPicPr>
          <p:cNvPr id="8" name="Picture 7">
            <a:extLst>
              <a:ext uri="{FF2B5EF4-FFF2-40B4-BE49-F238E27FC236}">
                <a16:creationId xmlns:a16="http://schemas.microsoft.com/office/drawing/2014/main" id="{F4BE4E3C-4E38-42F3-A21D-40E19F0A9F74}"/>
              </a:ext>
            </a:extLst>
          </p:cNvPr>
          <p:cNvPicPr>
            <a:picLocks noChangeAspect="1"/>
          </p:cNvPicPr>
          <p:nvPr/>
        </p:nvPicPr>
        <p:blipFill>
          <a:blip r:embed="rId3"/>
          <a:stretch>
            <a:fillRect/>
          </a:stretch>
        </p:blipFill>
        <p:spPr>
          <a:xfrm>
            <a:off x="6564528" y="185352"/>
            <a:ext cx="1634270" cy="2282470"/>
          </a:xfrm>
          <a:prstGeom prst="rect">
            <a:avLst/>
          </a:prstGeom>
        </p:spPr>
      </p:pic>
      <p:sp>
        <p:nvSpPr>
          <p:cNvPr id="10" name="Oval 9">
            <a:extLst>
              <a:ext uri="{FF2B5EF4-FFF2-40B4-BE49-F238E27FC236}">
                <a16:creationId xmlns:a16="http://schemas.microsoft.com/office/drawing/2014/main" id="{ECAC4B3A-A69A-41C4-9B0F-CF5E7E11FA13}"/>
              </a:ext>
            </a:extLst>
          </p:cNvPr>
          <p:cNvSpPr/>
          <p:nvPr/>
        </p:nvSpPr>
        <p:spPr>
          <a:xfrm flipH="1">
            <a:off x="7430953" y="2711161"/>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728193-38F0-4CE8-BEE1-FD0FA7B56FD8}"/>
              </a:ext>
            </a:extLst>
          </p:cNvPr>
          <p:cNvSpPr/>
          <p:nvPr/>
        </p:nvSpPr>
        <p:spPr>
          <a:xfrm flipH="1">
            <a:off x="7430953" y="2874812"/>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B850F9-0FE2-4B8D-A225-8EF0F4330C8B}"/>
              </a:ext>
            </a:extLst>
          </p:cNvPr>
          <p:cNvSpPr/>
          <p:nvPr/>
        </p:nvSpPr>
        <p:spPr>
          <a:xfrm flipH="1">
            <a:off x="7430953" y="2565043"/>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837750-9673-4BFF-912E-BA648405E3EA}"/>
              </a:ext>
            </a:extLst>
          </p:cNvPr>
          <p:cNvPicPr>
            <a:picLocks noChangeAspect="1"/>
          </p:cNvPicPr>
          <p:nvPr/>
        </p:nvPicPr>
        <p:blipFill>
          <a:blip r:embed="rId4"/>
          <a:stretch>
            <a:fillRect/>
          </a:stretch>
        </p:blipFill>
        <p:spPr>
          <a:xfrm>
            <a:off x="1854802" y="1302175"/>
            <a:ext cx="2520241" cy="2617173"/>
          </a:xfrm>
          <a:prstGeom prst="rect">
            <a:avLst/>
          </a:prstGeom>
        </p:spPr>
      </p:pic>
      <p:cxnSp>
        <p:nvCxnSpPr>
          <p:cNvPr id="16" name="Straight Arrow Connector 15">
            <a:extLst>
              <a:ext uri="{FF2B5EF4-FFF2-40B4-BE49-F238E27FC236}">
                <a16:creationId xmlns:a16="http://schemas.microsoft.com/office/drawing/2014/main" id="{7868FF28-22FA-4D90-ACF1-E8BAD61DBF2E}"/>
              </a:ext>
            </a:extLst>
          </p:cNvPr>
          <p:cNvCxnSpPr/>
          <p:nvPr/>
        </p:nvCxnSpPr>
        <p:spPr>
          <a:xfrm>
            <a:off x="4765949" y="2451658"/>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82784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C36E-76A6-45C5-9FF9-1A9539CC4939}"/>
              </a:ext>
            </a:extLst>
          </p:cNvPr>
          <p:cNvSpPr>
            <a:spLocks noGrp="1"/>
          </p:cNvSpPr>
          <p:nvPr>
            <p:ph type="title"/>
          </p:nvPr>
        </p:nvSpPr>
        <p:spPr/>
        <p:txBody>
          <a:bodyPr/>
          <a:lstStyle/>
          <a:p>
            <a:r>
              <a:rPr lang="en-US" dirty="0"/>
              <a:t>Switch Box - 16 bit</a:t>
            </a:r>
          </a:p>
        </p:txBody>
      </p:sp>
      <p:grpSp>
        <p:nvGrpSpPr>
          <p:cNvPr id="18" name="Group 17">
            <a:extLst>
              <a:ext uri="{FF2B5EF4-FFF2-40B4-BE49-F238E27FC236}">
                <a16:creationId xmlns:a16="http://schemas.microsoft.com/office/drawing/2014/main" id="{0CB1E140-9246-4BA2-A78A-BF14DFC5420A}"/>
              </a:ext>
            </a:extLst>
          </p:cNvPr>
          <p:cNvGrpSpPr/>
          <p:nvPr/>
        </p:nvGrpSpPr>
        <p:grpSpPr>
          <a:xfrm>
            <a:off x="7240690" y="1516601"/>
            <a:ext cx="48756" cy="210277"/>
            <a:chOff x="7240690" y="1516601"/>
            <a:chExt cx="48756" cy="210277"/>
          </a:xfrm>
        </p:grpSpPr>
        <p:sp>
          <p:nvSpPr>
            <p:cNvPr id="10" name="Oval 9">
              <a:extLst>
                <a:ext uri="{FF2B5EF4-FFF2-40B4-BE49-F238E27FC236}">
                  <a16:creationId xmlns:a16="http://schemas.microsoft.com/office/drawing/2014/main" id="{ECAC4B3A-A69A-41C4-9B0F-CF5E7E11FA13}"/>
                </a:ext>
              </a:extLst>
            </p:cNvPr>
            <p:cNvSpPr/>
            <p:nvPr/>
          </p:nvSpPr>
          <p:spPr>
            <a:xfrm>
              <a:off x="7243727" y="160177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728193-38F0-4CE8-BEE1-FD0FA7B56FD8}"/>
                </a:ext>
              </a:extLst>
            </p:cNvPr>
            <p:cNvSpPr/>
            <p:nvPr/>
          </p:nvSpPr>
          <p:spPr>
            <a:xfrm flipH="1">
              <a:off x="7240690" y="1681159"/>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B850F9-0FE2-4B8D-A225-8EF0F4330C8B}"/>
                </a:ext>
              </a:extLst>
            </p:cNvPr>
            <p:cNvSpPr/>
            <p:nvPr/>
          </p:nvSpPr>
          <p:spPr>
            <a:xfrm flipH="1">
              <a:off x="7240690" y="1516601"/>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7868FF28-22FA-4D90-ACF1-E8BAD61DBF2E}"/>
              </a:ext>
            </a:extLst>
          </p:cNvPr>
          <p:cNvCxnSpPr>
            <a:cxnSpLocks/>
          </p:cNvCxnSpPr>
          <p:nvPr/>
        </p:nvCxnSpPr>
        <p:spPr>
          <a:xfrm>
            <a:off x="4376446" y="1562320"/>
            <a:ext cx="1421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D696863-D36F-4C9D-B210-9ADF795C1827}"/>
              </a:ext>
            </a:extLst>
          </p:cNvPr>
          <p:cNvPicPr>
            <a:picLocks noChangeAspect="1"/>
          </p:cNvPicPr>
          <p:nvPr/>
        </p:nvPicPr>
        <p:blipFill>
          <a:blip r:embed="rId2"/>
          <a:stretch>
            <a:fillRect/>
          </a:stretch>
        </p:blipFill>
        <p:spPr>
          <a:xfrm>
            <a:off x="1261779" y="826186"/>
            <a:ext cx="2446573" cy="1380831"/>
          </a:xfrm>
          <a:prstGeom prst="rect">
            <a:avLst/>
          </a:prstGeom>
        </p:spPr>
      </p:pic>
      <p:pic>
        <p:nvPicPr>
          <p:cNvPr id="6" name="Picture 5">
            <a:extLst>
              <a:ext uri="{FF2B5EF4-FFF2-40B4-BE49-F238E27FC236}">
                <a16:creationId xmlns:a16="http://schemas.microsoft.com/office/drawing/2014/main" id="{B9DE4649-19D6-4E34-BBFF-572FAAF0B6FE}"/>
              </a:ext>
            </a:extLst>
          </p:cNvPr>
          <p:cNvPicPr>
            <a:picLocks noChangeAspect="1"/>
          </p:cNvPicPr>
          <p:nvPr/>
        </p:nvPicPr>
        <p:blipFill>
          <a:blip r:embed="rId3"/>
          <a:stretch>
            <a:fillRect/>
          </a:stretch>
        </p:blipFill>
        <p:spPr>
          <a:xfrm>
            <a:off x="6440958" y="1788533"/>
            <a:ext cx="1739365" cy="920568"/>
          </a:xfrm>
          <a:prstGeom prst="rect">
            <a:avLst/>
          </a:prstGeom>
        </p:spPr>
      </p:pic>
      <p:pic>
        <p:nvPicPr>
          <p:cNvPr id="7" name="Picture 6">
            <a:extLst>
              <a:ext uri="{FF2B5EF4-FFF2-40B4-BE49-F238E27FC236}">
                <a16:creationId xmlns:a16="http://schemas.microsoft.com/office/drawing/2014/main" id="{E651E51C-C14F-405D-A360-FD2E03BBB283}"/>
              </a:ext>
            </a:extLst>
          </p:cNvPr>
          <p:cNvPicPr>
            <a:picLocks noChangeAspect="1"/>
          </p:cNvPicPr>
          <p:nvPr/>
        </p:nvPicPr>
        <p:blipFill>
          <a:blip r:embed="rId4"/>
          <a:stretch>
            <a:fillRect/>
          </a:stretch>
        </p:blipFill>
        <p:spPr>
          <a:xfrm>
            <a:off x="767004" y="4061001"/>
            <a:ext cx="3355117" cy="143919"/>
          </a:xfrm>
          <a:prstGeom prst="rect">
            <a:avLst/>
          </a:prstGeom>
        </p:spPr>
      </p:pic>
      <p:cxnSp>
        <p:nvCxnSpPr>
          <p:cNvPr id="17" name="Straight Arrow Connector 16">
            <a:extLst>
              <a:ext uri="{FF2B5EF4-FFF2-40B4-BE49-F238E27FC236}">
                <a16:creationId xmlns:a16="http://schemas.microsoft.com/office/drawing/2014/main" id="{667D35D6-644D-414A-9E65-AA742D68D6C3}"/>
              </a:ext>
            </a:extLst>
          </p:cNvPr>
          <p:cNvCxnSpPr>
            <a:cxnSpLocks/>
          </p:cNvCxnSpPr>
          <p:nvPr/>
        </p:nvCxnSpPr>
        <p:spPr>
          <a:xfrm>
            <a:off x="4572000" y="4132961"/>
            <a:ext cx="927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ED79EC-8FAB-4B4A-AE52-2575F94B3280}"/>
              </a:ext>
            </a:extLst>
          </p:cNvPr>
          <p:cNvPicPr>
            <a:picLocks noChangeAspect="1"/>
          </p:cNvPicPr>
          <p:nvPr/>
        </p:nvPicPr>
        <p:blipFill>
          <a:blip r:embed="rId5"/>
          <a:stretch>
            <a:fillRect/>
          </a:stretch>
        </p:blipFill>
        <p:spPr>
          <a:xfrm>
            <a:off x="6399402" y="3108068"/>
            <a:ext cx="1682576" cy="1055175"/>
          </a:xfrm>
          <a:prstGeom prst="rect">
            <a:avLst/>
          </a:prstGeom>
        </p:spPr>
      </p:pic>
      <p:pic>
        <p:nvPicPr>
          <p:cNvPr id="13" name="Picture 12">
            <a:extLst>
              <a:ext uri="{FF2B5EF4-FFF2-40B4-BE49-F238E27FC236}">
                <a16:creationId xmlns:a16="http://schemas.microsoft.com/office/drawing/2014/main" id="{7F217084-9F64-4CDE-91B3-3E1D8FCEA2D5}"/>
              </a:ext>
            </a:extLst>
          </p:cNvPr>
          <p:cNvPicPr>
            <a:picLocks noChangeAspect="1"/>
          </p:cNvPicPr>
          <p:nvPr/>
        </p:nvPicPr>
        <p:blipFill>
          <a:blip r:embed="rId6"/>
          <a:stretch>
            <a:fillRect/>
          </a:stretch>
        </p:blipFill>
        <p:spPr>
          <a:xfrm>
            <a:off x="6399402" y="4492023"/>
            <a:ext cx="1682576" cy="636225"/>
          </a:xfrm>
          <a:prstGeom prst="rect">
            <a:avLst/>
          </a:prstGeom>
        </p:spPr>
      </p:pic>
      <p:grpSp>
        <p:nvGrpSpPr>
          <p:cNvPr id="19" name="Group 18">
            <a:extLst>
              <a:ext uri="{FF2B5EF4-FFF2-40B4-BE49-F238E27FC236}">
                <a16:creationId xmlns:a16="http://schemas.microsoft.com/office/drawing/2014/main" id="{A07E8658-D1A8-4470-991A-805BBC05C894}"/>
              </a:ext>
            </a:extLst>
          </p:cNvPr>
          <p:cNvGrpSpPr/>
          <p:nvPr/>
        </p:nvGrpSpPr>
        <p:grpSpPr>
          <a:xfrm>
            <a:off x="7240690" y="4233994"/>
            <a:ext cx="48756" cy="210277"/>
            <a:chOff x="7240690" y="1516601"/>
            <a:chExt cx="48756" cy="210277"/>
          </a:xfrm>
        </p:grpSpPr>
        <p:sp>
          <p:nvSpPr>
            <p:cNvPr id="20" name="Oval 19">
              <a:extLst>
                <a:ext uri="{FF2B5EF4-FFF2-40B4-BE49-F238E27FC236}">
                  <a16:creationId xmlns:a16="http://schemas.microsoft.com/office/drawing/2014/main" id="{6CB30F11-746C-4497-AD06-741843F0FFA3}"/>
                </a:ext>
              </a:extLst>
            </p:cNvPr>
            <p:cNvSpPr/>
            <p:nvPr/>
          </p:nvSpPr>
          <p:spPr>
            <a:xfrm>
              <a:off x="7243727" y="160177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F0BB9F7-6BB4-43FE-89A7-0122CAF42EDE}"/>
                </a:ext>
              </a:extLst>
            </p:cNvPr>
            <p:cNvSpPr/>
            <p:nvPr/>
          </p:nvSpPr>
          <p:spPr>
            <a:xfrm flipH="1">
              <a:off x="7240690" y="1681159"/>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3092D7-D1D3-4FA4-8AB2-49D8E7F9731F}"/>
                </a:ext>
              </a:extLst>
            </p:cNvPr>
            <p:cNvSpPr/>
            <p:nvPr/>
          </p:nvSpPr>
          <p:spPr>
            <a:xfrm flipH="1">
              <a:off x="7240690" y="1516601"/>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2D20B03-954A-4F47-BDD2-6DB8F5ED92A5}"/>
              </a:ext>
            </a:extLst>
          </p:cNvPr>
          <p:cNvPicPr>
            <a:picLocks noChangeAspect="1"/>
          </p:cNvPicPr>
          <p:nvPr/>
        </p:nvPicPr>
        <p:blipFill>
          <a:blip r:embed="rId7"/>
          <a:stretch>
            <a:fillRect/>
          </a:stretch>
        </p:blipFill>
        <p:spPr>
          <a:xfrm>
            <a:off x="6415937" y="154631"/>
            <a:ext cx="1789406" cy="1291219"/>
          </a:xfrm>
          <a:prstGeom prst="rect">
            <a:avLst/>
          </a:prstGeom>
        </p:spPr>
      </p:pic>
    </p:spTree>
    <p:extLst>
      <p:ext uri="{BB962C8B-B14F-4D97-AF65-F5344CB8AC3E}">
        <p14:creationId xmlns:p14="http://schemas.microsoft.com/office/powerpoint/2010/main" val="115173354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3231-FD23-4013-939B-3DD70D506357}"/>
              </a:ext>
            </a:extLst>
          </p:cNvPr>
          <p:cNvSpPr>
            <a:spLocks noGrp="1"/>
          </p:cNvSpPr>
          <p:nvPr>
            <p:ph type="title"/>
          </p:nvPr>
        </p:nvSpPr>
        <p:spPr>
          <a:xfrm>
            <a:off x="948776" y="359541"/>
            <a:ext cx="7707862" cy="488024"/>
          </a:xfrm>
        </p:spPr>
        <p:txBody>
          <a:bodyPr wrap="square" anchor="b">
            <a:normAutofit/>
          </a:bodyPr>
          <a:lstStyle/>
          <a:p>
            <a:r>
              <a:rPr lang="en-US" dirty="0"/>
              <a:t>Table of Potential Mappings </a:t>
            </a:r>
          </a:p>
        </p:txBody>
      </p:sp>
      <p:graphicFrame>
        <p:nvGraphicFramePr>
          <p:cNvPr id="4" name="Table 3">
            <a:extLst>
              <a:ext uri="{FF2B5EF4-FFF2-40B4-BE49-F238E27FC236}">
                <a16:creationId xmlns:a16="http://schemas.microsoft.com/office/drawing/2014/main" id="{10BB5677-2409-4EB2-B8E0-EE2B79C15B6A}"/>
              </a:ext>
            </a:extLst>
          </p:cNvPr>
          <p:cNvGraphicFramePr>
            <a:graphicFrameLocks noGrp="1"/>
          </p:cNvGraphicFramePr>
          <p:nvPr>
            <p:extLst>
              <p:ext uri="{D42A27DB-BD31-4B8C-83A1-F6EECF244321}">
                <p14:modId xmlns:p14="http://schemas.microsoft.com/office/powerpoint/2010/main" val="3003031976"/>
              </p:ext>
            </p:extLst>
          </p:nvPr>
        </p:nvGraphicFramePr>
        <p:xfrm>
          <a:off x="955677" y="1305151"/>
          <a:ext cx="7700965" cy="3208627"/>
        </p:xfrm>
        <a:graphic>
          <a:graphicData uri="http://schemas.openxmlformats.org/drawingml/2006/table">
            <a:tbl>
              <a:tblPr firstRow="1" bandRow="1">
                <a:tableStyleId>{5C22544A-7EE6-4342-B048-85BDC9FD1C3A}</a:tableStyleId>
              </a:tblPr>
              <a:tblGrid>
                <a:gridCol w="1242572">
                  <a:extLst>
                    <a:ext uri="{9D8B030D-6E8A-4147-A177-3AD203B41FA5}">
                      <a16:colId xmlns:a16="http://schemas.microsoft.com/office/drawing/2014/main" val="244846050"/>
                    </a:ext>
                  </a:extLst>
                </a:gridCol>
                <a:gridCol w="1056130">
                  <a:extLst>
                    <a:ext uri="{9D8B030D-6E8A-4147-A177-3AD203B41FA5}">
                      <a16:colId xmlns:a16="http://schemas.microsoft.com/office/drawing/2014/main" val="2022903954"/>
                    </a:ext>
                  </a:extLst>
                </a:gridCol>
                <a:gridCol w="2315337">
                  <a:extLst>
                    <a:ext uri="{9D8B030D-6E8A-4147-A177-3AD203B41FA5}">
                      <a16:colId xmlns:a16="http://schemas.microsoft.com/office/drawing/2014/main" val="634169478"/>
                    </a:ext>
                  </a:extLst>
                </a:gridCol>
                <a:gridCol w="3086926">
                  <a:extLst>
                    <a:ext uri="{9D8B030D-6E8A-4147-A177-3AD203B41FA5}">
                      <a16:colId xmlns:a16="http://schemas.microsoft.com/office/drawing/2014/main" val="782006372"/>
                    </a:ext>
                  </a:extLst>
                </a:gridCol>
              </a:tblGrid>
              <a:tr h="683358">
                <a:tc>
                  <a:txBody>
                    <a:bodyPr/>
                    <a:lstStyle/>
                    <a:p>
                      <a:pPr algn="l" fontAlgn="b"/>
                      <a:r>
                        <a:rPr lang="en-US" sz="2000" u="none" strike="noStrike">
                          <a:effectLst/>
                        </a:rPr>
                        <a:t>Module </a:t>
                      </a:r>
                      <a:endParaRPr lang="en-US" sz="2000" b="1" i="0" u="none" strike="noStrike">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Type of Mux</a:t>
                      </a:r>
                      <a:endParaRPr lang="en-US" sz="2000" b="1" i="0" u="none" strike="noStrike">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dirty="0">
                          <a:effectLst/>
                        </a:rPr>
                        <a:t># of Mux Occurrences in Module</a:t>
                      </a:r>
                      <a:endParaRPr lang="en-US" sz="2000" b="1"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 of Module Instantiations in PE Tile </a:t>
                      </a:r>
                      <a:endParaRPr lang="en-US" sz="2000" b="1"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1449211718"/>
                  </a:ext>
                </a:extLst>
              </a:tr>
              <a:tr h="380459">
                <a:tc>
                  <a:txBody>
                    <a:bodyPr/>
                    <a:lstStyle/>
                    <a:p>
                      <a:pPr algn="l" fontAlgn="b"/>
                      <a:r>
                        <a:rPr lang="en-US" sz="2000" u="none" strike="noStrike" dirty="0">
                          <a:effectLst/>
                        </a:rPr>
                        <a:t>16-bit CB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10-to-1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4219093151"/>
                  </a:ext>
                </a:extLst>
              </a:tr>
              <a:tr h="380459">
                <a:tc>
                  <a:txBody>
                    <a:bodyPr/>
                    <a:lstStyle/>
                    <a:p>
                      <a:pPr algn="l" fontAlgn="b"/>
                      <a:r>
                        <a:rPr lang="en-US" sz="2000" u="none" strike="noStrike" dirty="0">
                          <a:effectLst/>
                        </a:rPr>
                        <a:t>1-bit CB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14-to-1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3523797538"/>
                  </a:ext>
                </a:extLst>
              </a:tr>
              <a:tr h="380459">
                <a:tc>
                  <a:txBody>
                    <a:bodyPr/>
                    <a:lstStyle/>
                    <a:p>
                      <a:pPr algn="l" fontAlgn="b"/>
                      <a:r>
                        <a:rPr lang="en-US" sz="2000" u="none" strike="noStrike" dirty="0">
                          <a:effectLst/>
                        </a:rPr>
                        <a:t>16-bit SB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2-to-1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992101980"/>
                  </a:ext>
                </a:extLst>
              </a:tr>
              <a:tr h="380459">
                <a:tc>
                  <a:txBody>
                    <a:bodyPr/>
                    <a:lstStyle/>
                    <a:p>
                      <a:pPr algn="l" fontAlgn="b"/>
                      <a:r>
                        <a:rPr lang="en-US" sz="2000" u="none" strike="noStrike" dirty="0">
                          <a:effectLst/>
                        </a:rPr>
                        <a:t>16-bit SB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4-to-1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2880445643"/>
                  </a:ext>
                </a:extLst>
              </a:tr>
              <a:tr h="380459">
                <a:tc>
                  <a:txBody>
                    <a:bodyPr/>
                    <a:lstStyle/>
                    <a:p>
                      <a:pPr algn="l" fontAlgn="b"/>
                      <a:r>
                        <a:rPr lang="en-US" sz="2000" u="none" strike="noStrike" dirty="0">
                          <a:effectLst/>
                        </a:rPr>
                        <a:t>1-bit SB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2-to-1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429971824"/>
                  </a:ext>
                </a:extLst>
              </a:tr>
              <a:tr h="380459">
                <a:tc>
                  <a:txBody>
                    <a:bodyPr/>
                    <a:lstStyle/>
                    <a:p>
                      <a:pPr algn="l" fontAlgn="b"/>
                      <a:r>
                        <a:rPr lang="en-US" sz="2000" u="none" strike="noStrike" dirty="0">
                          <a:effectLst/>
                        </a:rPr>
                        <a:t>1-bit SB</a:t>
                      </a:r>
                      <a:endParaRPr lang="en-US" sz="2000" b="0" i="0" u="none" strike="noStrike" dirty="0">
                        <a:solidFill>
                          <a:srgbClr val="000000"/>
                        </a:solidFill>
                        <a:effectLst/>
                        <a:latin typeface="Calibri" panose="020F0502020204030204" pitchFamily="34" charset="0"/>
                      </a:endParaRPr>
                    </a:p>
                  </a:txBody>
                  <a:tcPr marL="11473" marR="11473" marT="11473" marB="0" anchor="b"/>
                </a:tc>
                <a:tc>
                  <a:txBody>
                    <a:bodyPr/>
                    <a:lstStyle/>
                    <a:p>
                      <a:pPr algn="l" fontAlgn="b"/>
                      <a:r>
                        <a:rPr lang="en-US" sz="2000" u="none" strike="noStrike">
                          <a:effectLst/>
                        </a:rPr>
                        <a:t>4-to-1</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11473" marR="11473" marT="11473" marB="0" anchor="b"/>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11473" marR="11473" marT="11473" marB="0" anchor="b"/>
                </a:tc>
                <a:extLst>
                  <a:ext uri="{0D108BD9-81ED-4DB2-BD59-A6C34878D82A}">
                    <a16:rowId xmlns:a16="http://schemas.microsoft.com/office/drawing/2014/main" val="184065047"/>
                  </a:ext>
                </a:extLst>
              </a:tr>
            </a:tbl>
          </a:graphicData>
        </a:graphic>
      </p:graphicFrame>
    </p:spTree>
    <p:extLst>
      <p:ext uri="{BB962C8B-B14F-4D97-AF65-F5344CB8AC3E}">
        <p14:creationId xmlns:p14="http://schemas.microsoft.com/office/powerpoint/2010/main" val="361986540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a:latin typeface="Arial" panose="020B0604020202020204" pitchFamily="34" charset="0"/>
              </a:rPr>
              <a:t>Section 3</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a:ea typeface="+mn-ea"/>
                <a:cs typeface="+mn-cs"/>
              </a:rPr>
              <a:t>NEM Relay mux layouts</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extLst>
      <p:ext uri="{BB962C8B-B14F-4D97-AF65-F5344CB8AC3E}">
        <p14:creationId xmlns:p14="http://schemas.microsoft.com/office/powerpoint/2010/main" val="46275170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61F4-E6E7-441B-BB6F-5E7162F1FE64}"/>
              </a:ext>
            </a:extLst>
          </p:cNvPr>
          <p:cNvSpPr>
            <a:spLocks noGrp="1"/>
          </p:cNvSpPr>
          <p:nvPr>
            <p:ph type="title"/>
          </p:nvPr>
        </p:nvSpPr>
        <p:spPr>
          <a:xfrm>
            <a:off x="942513" y="243675"/>
            <a:ext cx="7707862" cy="488024"/>
          </a:xfrm>
        </p:spPr>
        <p:txBody>
          <a:bodyPr/>
          <a:lstStyle/>
          <a:p>
            <a:r>
              <a:rPr lang="en-US" dirty="0"/>
              <a:t>Design Hierarchy </a:t>
            </a:r>
          </a:p>
        </p:txBody>
      </p:sp>
      <p:sp>
        <p:nvSpPr>
          <p:cNvPr id="4" name="Rectangle 3">
            <a:extLst>
              <a:ext uri="{FF2B5EF4-FFF2-40B4-BE49-F238E27FC236}">
                <a16:creationId xmlns:a16="http://schemas.microsoft.com/office/drawing/2014/main" id="{34EB610B-2004-4D98-8B80-9EEDE9A6557E}"/>
              </a:ext>
            </a:extLst>
          </p:cNvPr>
          <p:cNvSpPr/>
          <p:nvPr/>
        </p:nvSpPr>
        <p:spPr>
          <a:xfrm>
            <a:off x="2965622" y="1397807"/>
            <a:ext cx="2109916" cy="383059"/>
          </a:xfrm>
          <a:prstGeom prst="rect">
            <a:avLst/>
          </a:prstGeom>
          <a:solidFill>
            <a:srgbClr val="D6DDD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766063-00DE-4796-BA41-1E876B1EE23D}"/>
              </a:ext>
            </a:extLst>
          </p:cNvPr>
          <p:cNvSpPr/>
          <p:nvPr/>
        </p:nvSpPr>
        <p:spPr>
          <a:xfrm>
            <a:off x="2965622" y="2108372"/>
            <a:ext cx="2109916" cy="383059"/>
          </a:xfrm>
          <a:prstGeom prst="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76CF46-F6FF-476E-9E7B-A15F83CF4FD9}"/>
              </a:ext>
            </a:extLst>
          </p:cNvPr>
          <p:cNvSpPr/>
          <p:nvPr/>
        </p:nvSpPr>
        <p:spPr>
          <a:xfrm>
            <a:off x="2965622" y="2769510"/>
            <a:ext cx="2109916" cy="383059"/>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6B7AB6E-FBCA-45BD-8C33-069345F2F935}"/>
              </a:ext>
            </a:extLst>
          </p:cNvPr>
          <p:cNvSpPr txBox="1"/>
          <p:nvPr/>
        </p:nvSpPr>
        <p:spPr>
          <a:xfrm>
            <a:off x="5288692" y="1397807"/>
            <a:ext cx="3116992" cy="369332"/>
          </a:xfrm>
          <a:prstGeom prst="rect">
            <a:avLst/>
          </a:prstGeom>
          <a:noFill/>
        </p:spPr>
        <p:txBody>
          <a:bodyPr wrap="square" rtlCol="0">
            <a:spAutoFit/>
          </a:bodyPr>
          <a:lstStyle/>
          <a:p>
            <a:r>
              <a:rPr lang="en-US" dirty="0"/>
              <a:t>M10 – Relay Gate, S/D</a:t>
            </a:r>
          </a:p>
        </p:txBody>
      </p:sp>
      <p:sp>
        <p:nvSpPr>
          <p:cNvPr id="11" name="TextBox 10">
            <a:extLst>
              <a:ext uri="{FF2B5EF4-FFF2-40B4-BE49-F238E27FC236}">
                <a16:creationId xmlns:a16="http://schemas.microsoft.com/office/drawing/2014/main" id="{B971998A-CBB1-4E3A-8502-C9F390214379}"/>
              </a:ext>
            </a:extLst>
          </p:cNvPr>
          <p:cNvSpPr txBox="1"/>
          <p:nvPr/>
        </p:nvSpPr>
        <p:spPr>
          <a:xfrm>
            <a:off x="5332970" y="2108372"/>
            <a:ext cx="3116992" cy="369332"/>
          </a:xfrm>
          <a:prstGeom prst="rect">
            <a:avLst/>
          </a:prstGeom>
          <a:noFill/>
        </p:spPr>
        <p:txBody>
          <a:bodyPr wrap="square" rtlCol="0">
            <a:spAutoFit/>
          </a:bodyPr>
          <a:lstStyle/>
          <a:p>
            <a:r>
              <a:rPr lang="en-US" dirty="0"/>
              <a:t>M9 – Horizontal Routing </a:t>
            </a:r>
          </a:p>
        </p:txBody>
      </p:sp>
      <p:sp>
        <p:nvSpPr>
          <p:cNvPr id="13" name="TextBox 12">
            <a:extLst>
              <a:ext uri="{FF2B5EF4-FFF2-40B4-BE49-F238E27FC236}">
                <a16:creationId xmlns:a16="http://schemas.microsoft.com/office/drawing/2014/main" id="{6D2CE632-6242-4253-96AF-56CABB149738}"/>
              </a:ext>
            </a:extLst>
          </p:cNvPr>
          <p:cNvSpPr txBox="1"/>
          <p:nvPr/>
        </p:nvSpPr>
        <p:spPr>
          <a:xfrm>
            <a:off x="5332970" y="2756086"/>
            <a:ext cx="3116992" cy="369332"/>
          </a:xfrm>
          <a:prstGeom prst="rect">
            <a:avLst/>
          </a:prstGeom>
          <a:noFill/>
        </p:spPr>
        <p:txBody>
          <a:bodyPr wrap="square" rtlCol="0">
            <a:spAutoFit/>
          </a:bodyPr>
          <a:lstStyle/>
          <a:p>
            <a:r>
              <a:rPr lang="en-US" dirty="0"/>
              <a:t>M8 – VSNEM; Vertical Routing</a:t>
            </a:r>
          </a:p>
        </p:txBody>
      </p:sp>
      <p:sp>
        <p:nvSpPr>
          <p:cNvPr id="15" name="Rectangle 14">
            <a:extLst>
              <a:ext uri="{FF2B5EF4-FFF2-40B4-BE49-F238E27FC236}">
                <a16:creationId xmlns:a16="http://schemas.microsoft.com/office/drawing/2014/main" id="{8A73D7BE-EDAC-4356-BD9B-466ED78A9AF4}"/>
              </a:ext>
            </a:extLst>
          </p:cNvPr>
          <p:cNvSpPr/>
          <p:nvPr/>
        </p:nvSpPr>
        <p:spPr>
          <a:xfrm>
            <a:off x="2988276" y="3391467"/>
            <a:ext cx="2109916" cy="383059"/>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6D68516-89C2-4A7C-9D79-66055C7E0B94}"/>
              </a:ext>
            </a:extLst>
          </p:cNvPr>
          <p:cNvSpPr txBox="1"/>
          <p:nvPr/>
        </p:nvSpPr>
        <p:spPr>
          <a:xfrm>
            <a:off x="5332970" y="3369179"/>
            <a:ext cx="3116992" cy="369332"/>
          </a:xfrm>
          <a:prstGeom prst="rect">
            <a:avLst/>
          </a:prstGeom>
          <a:noFill/>
        </p:spPr>
        <p:txBody>
          <a:bodyPr wrap="square" rtlCol="0">
            <a:spAutoFit/>
          </a:bodyPr>
          <a:lstStyle/>
          <a:p>
            <a:r>
              <a:rPr lang="en-US" dirty="0"/>
              <a:t>M7 – VDD; VSS</a:t>
            </a:r>
          </a:p>
        </p:txBody>
      </p:sp>
      <p:sp>
        <p:nvSpPr>
          <p:cNvPr id="19" name="Rectangle 18">
            <a:extLst>
              <a:ext uri="{FF2B5EF4-FFF2-40B4-BE49-F238E27FC236}">
                <a16:creationId xmlns:a16="http://schemas.microsoft.com/office/drawing/2014/main" id="{EE30100A-5772-45DF-8A69-58E9A4F9F0A7}"/>
              </a:ext>
            </a:extLst>
          </p:cNvPr>
          <p:cNvSpPr/>
          <p:nvPr/>
        </p:nvSpPr>
        <p:spPr>
          <a:xfrm>
            <a:off x="2988276" y="4013424"/>
            <a:ext cx="2109916" cy="383059"/>
          </a:xfrm>
          <a:prstGeom prst="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BDFD290-1839-46B4-B607-C637EC379DA8}"/>
              </a:ext>
            </a:extLst>
          </p:cNvPr>
          <p:cNvSpPr txBox="1"/>
          <p:nvPr/>
        </p:nvSpPr>
        <p:spPr>
          <a:xfrm>
            <a:off x="5332970" y="4027151"/>
            <a:ext cx="4573544" cy="369332"/>
          </a:xfrm>
          <a:prstGeom prst="rect">
            <a:avLst/>
          </a:prstGeom>
          <a:noFill/>
        </p:spPr>
        <p:txBody>
          <a:bodyPr wrap="square">
            <a:spAutoFit/>
          </a:bodyPr>
          <a:lstStyle/>
          <a:p>
            <a:r>
              <a:rPr lang="en-US" dirty="0"/>
              <a:t>M6 – VDD; VSS</a:t>
            </a:r>
          </a:p>
        </p:txBody>
      </p:sp>
      <p:grpSp>
        <p:nvGrpSpPr>
          <p:cNvPr id="22" name="Group 21">
            <a:extLst>
              <a:ext uri="{FF2B5EF4-FFF2-40B4-BE49-F238E27FC236}">
                <a16:creationId xmlns:a16="http://schemas.microsoft.com/office/drawing/2014/main" id="{8CF89744-54D4-40F7-9C38-53F5E1E9C751}"/>
              </a:ext>
            </a:extLst>
          </p:cNvPr>
          <p:cNvGrpSpPr/>
          <p:nvPr/>
        </p:nvGrpSpPr>
        <p:grpSpPr>
          <a:xfrm>
            <a:off x="4043234" y="4530242"/>
            <a:ext cx="48756" cy="210277"/>
            <a:chOff x="7240690" y="1516601"/>
            <a:chExt cx="48756" cy="210277"/>
          </a:xfrm>
        </p:grpSpPr>
        <p:sp>
          <p:nvSpPr>
            <p:cNvPr id="23" name="Oval 22">
              <a:extLst>
                <a:ext uri="{FF2B5EF4-FFF2-40B4-BE49-F238E27FC236}">
                  <a16:creationId xmlns:a16="http://schemas.microsoft.com/office/drawing/2014/main" id="{4716EA0F-00F5-4B98-9D31-10826EC3B6FD}"/>
                </a:ext>
              </a:extLst>
            </p:cNvPr>
            <p:cNvSpPr/>
            <p:nvPr/>
          </p:nvSpPr>
          <p:spPr>
            <a:xfrm>
              <a:off x="7243727" y="160177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3D61F08-2F17-4F95-92BD-C0F60134E49E}"/>
                </a:ext>
              </a:extLst>
            </p:cNvPr>
            <p:cNvSpPr/>
            <p:nvPr/>
          </p:nvSpPr>
          <p:spPr>
            <a:xfrm flipH="1">
              <a:off x="7240690" y="1681159"/>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195DEA-B39F-4454-8CD5-42C0FA4DB609}"/>
                </a:ext>
              </a:extLst>
            </p:cNvPr>
            <p:cNvSpPr/>
            <p:nvPr/>
          </p:nvSpPr>
          <p:spPr>
            <a:xfrm flipH="1">
              <a:off x="7240690" y="1516601"/>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6675E092-9278-45C2-A361-31841088220E}"/>
              </a:ext>
            </a:extLst>
          </p:cNvPr>
          <p:cNvSpPr txBox="1"/>
          <p:nvPr/>
        </p:nvSpPr>
        <p:spPr>
          <a:xfrm>
            <a:off x="3650307" y="4740519"/>
            <a:ext cx="4573544" cy="369332"/>
          </a:xfrm>
          <a:prstGeom prst="rect">
            <a:avLst/>
          </a:prstGeom>
          <a:noFill/>
        </p:spPr>
        <p:txBody>
          <a:bodyPr wrap="square">
            <a:spAutoFit/>
          </a:bodyPr>
          <a:lstStyle/>
          <a:p>
            <a:r>
              <a:rPr lang="en-US" dirty="0"/>
              <a:t>M5-M1</a:t>
            </a:r>
          </a:p>
        </p:txBody>
      </p:sp>
      <p:grpSp>
        <p:nvGrpSpPr>
          <p:cNvPr id="28" name="Group 27">
            <a:extLst>
              <a:ext uri="{FF2B5EF4-FFF2-40B4-BE49-F238E27FC236}">
                <a16:creationId xmlns:a16="http://schemas.microsoft.com/office/drawing/2014/main" id="{7C9B876C-F2E0-4072-B04E-BA65BE749CD7}"/>
              </a:ext>
            </a:extLst>
          </p:cNvPr>
          <p:cNvGrpSpPr/>
          <p:nvPr/>
        </p:nvGrpSpPr>
        <p:grpSpPr>
          <a:xfrm>
            <a:off x="4018856" y="1142378"/>
            <a:ext cx="48756" cy="210277"/>
            <a:chOff x="7240690" y="1516601"/>
            <a:chExt cx="48756" cy="210277"/>
          </a:xfrm>
        </p:grpSpPr>
        <p:sp>
          <p:nvSpPr>
            <p:cNvPr id="29" name="Oval 28">
              <a:extLst>
                <a:ext uri="{FF2B5EF4-FFF2-40B4-BE49-F238E27FC236}">
                  <a16:creationId xmlns:a16="http://schemas.microsoft.com/office/drawing/2014/main" id="{8F027C99-7596-4C09-920D-71B3A3D654D6}"/>
                </a:ext>
              </a:extLst>
            </p:cNvPr>
            <p:cNvSpPr/>
            <p:nvPr/>
          </p:nvSpPr>
          <p:spPr>
            <a:xfrm>
              <a:off x="7243727" y="160177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C7817D-B41A-46B3-8F61-F3F0B880FECB}"/>
                </a:ext>
              </a:extLst>
            </p:cNvPr>
            <p:cNvSpPr/>
            <p:nvPr/>
          </p:nvSpPr>
          <p:spPr>
            <a:xfrm flipH="1">
              <a:off x="7240690" y="1681159"/>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5BCA634-5F5C-4C82-9CB4-AFCFFF6330AF}"/>
                </a:ext>
              </a:extLst>
            </p:cNvPr>
            <p:cNvSpPr/>
            <p:nvPr/>
          </p:nvSpPr>
          <p:spPr>
            <a:xfrm flipH="1">
              <a:off x="7240690" y="1516601"/>
              <a:ext cx="4875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49228C40-5C6A-4C04-B906-D66391B0341C}"/>
              </a:ext>
            </a:extLst>
          </p:cNvPr>
          <p:cNvSpPr txBox="1"/>
          <p:nvPr/>
        </p:nvSpPr>
        <p:spPr>
          <a:xfrm>
            <a:off x="2880985" y="814291"/>
            <a:ext cx="4954044" cy="369332"/>
          </a:xfrm>
          <a:prstGeom prst="rect">
            <a:avLst/>
          </a:prstGeom>
          <a:noFill/>
        </p:spPr>
        <p:txBody>
          <a:bodyPr wrap="square">
            <a:spAutoFit/>
          </a:bodyPr>
          <a:lstStyle/>
          <a:p>
            <a:r>
              <a:rPr lang="en-US" dirty="0"/>
              <a:t>NEMBODY, NEMCHAN, etc.</a:t>
            </a:r>
          </a:p>
        </p:txBody>
      </p:sp>
      <p:sp>
        <p:nvSpPr>
          <p:cNvPr id="34" name="TextBox 33">
            <a:extLst>
              <a:ext uri="{FF2B5EF4-FFF2-40B4-BE49-F238E27FC236}">
                <a16:creationId xmlns:a16="http://schemas.microsoft.com/office/drawing/2014/main" id="{E90A9435-D0F6-45F0-9D29-D1257F1C5135}"/>
              </a:ext>
            </a:extLst>
          </p:cNvPr>
          <p:cNvSpPr txBox="1"/>
          <p:nvPr/>
        </p:nvSpPr>
        <p:spPr>
          <a:xfrm>
            <a:off x="7360570" y="330157"/>
            <a:ext cx="948917" cy="923330"/>
          </a:xfrm>
          <a:prstGeom prst="rect">
            <a:avLst/>
          </a:prstGeom>
          <a:noFill/>
        </p:spPr>
        <p:txBody>
          <a:bodyPr wrap="square" rtlCol="0">
            <a:spAutoFit/>
          </a:bodyPr>
          <a:lstStyle/>
          <a:p>
            <a:r>
              <a:rPr lang="en-US" dirty="0"/>
              <a:t>VSNEM = -2.6V;</a:t>
            </a:r>
          </a:p>
          <a:p>
            <a:endParaRPr lang="en-US" dirty="0"/>
          </a:p>
        </p:txBody>
      </p:sp>
    </p:spTree>
    <p:extLst>
      <p:ext uri="{BB962C8B-B14F-4D97-AF65-F5344CB8AC3E}">
        <p14:creationId xmlns:p14="http://schemas.microsoft.com/office/powerpoint/2010/main" val="51419048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64C2-26E0-4250-9DCC-C5E37C318B70}"/>
              </a:ext>
            </a:extLst>
          </p:cNvPr>
          <p:cNvSpPr>
            <a:spLocks noGrp="1"/>
          </p:cNvSpPr>
          <p:nvPr>
            <p:ph type="title"/>
          </p:nvPr>
        </p:nvSpPr>
        <p:spPr>
          <a:xfrm>
            <a:off x="948776" y="359541"/>
            <a:ext cx="7707862" cy="488024"/>
          </a:xfrm>
        </p:spPr>
        <p:txBody>
          <a:bodyPr wrap="square" anchor="b">
            <a:normAutofit/>
          </a:bodyPr>
          <a:lstStyle/>
          <a:p>
            <a:r>
              <a:rPr lang="en-US" dirty="0"/>
              <a:t>Metallization Hierarchy </a:t>
            </a:r>
          </a:p>
        </p:txBody>
      </p:sp>
      <p:pic>
        <p:nvPicPr>
          <p:cNvPr id="4" name="Picture 3">
            <a:extLst>
              <a:ext uri="{FF2B5EF4-FFF2-40B4-BE49-F238E27FC236}">
                <a16:creationId xmlns:a16="http://schemas.microsoft.com/office/drawing/2014/main" id="{4249C4F9-7D9F-4621-98C0-40B943F9BFAB}"/>
              </a:ext>
            </a:extLst>
          </p:cNvPr>
          <p:cNvPicPr>
            <a:picLocks noChangeAspect="1"/>
          </p:cNvPicPr>
          <p:nvPr/>
        </p:nvPicPr>
        <p:blipFill>
          <a:blip r:embed="rId2"/>
          <a:stretch>
            <a:fillRect/>
          </a:stretch>
        </p:blipFill>
        <p:spPr>
          <a:xfrm>
            <a:off x="949327" y="1126320"/>
            <a:ext cx="3787775" cy="3323772"/>
          </a:xfrm>
          <a:prstGeom prst="rect">
            <a:avLst/>
          </a:prstGeom>
          <a:noFill/>
        </p:spPr>
      </p:pic>
      <p:sp>
        <p:nvSpPr>
          <p:cNvPr id="9" name="Content Placeholder 3">
            <a:extLst>
              <a:ext uri="{FF2B5EF4-FFF2-40B4-BE49-F238E27FC236}">
                <a16:creationId xmlns:a16="http://schemas.microsoft.com/office/drawing/2014/main" id="{4E54E8E1-3C61-4FB6-A13C-985D8872556D}"/>
              </a:ext>
            </a:extLst>
          </p:cNvPr>
          <p:cNvSpPr>
            <a:spLocks noGrp="1"/>
          </p:cNvSpPr>
          <p:nvPr>
            <p:ph sz="quarter" idx="11"/>
          </p:nvPr>
        </p:nvSpPr>
        <p:spPr>
          <a:xfrm>
            <a:off x="5089832" y="1705098"/>
            <a:ext cx="3779838" cy="3759042"/>
          </a:xfrm>
        </p:spPr>
        <p:txBody>
          <a:bodyPr/>
          <a:lstStyle/>
          <a:p>
            <a:pPr>
              <a:buFont typeface="Arial" panose="020B0604020202020204" pitchFamily="34" charset="0"/>
              <a:buChar char="•"/>
            </a:pPr>
            <a:r>
              <a:rPr lang="en-US" dirty="0"/>
              <a:t>M8, M9 will have same lithographic characteristics as M1, M2, etc.</a:t>
            </a:r>
          </a:p>
          <a:p>
            <a:pPr>
              <a:buFont typeface="Arial" panose="020B0604020202020204" pitchFamily="34" charset="0"/>
              <a:buChar char="•"/>
            </a:pPr>
            <a:r>
              <a:rPr lang="en-US" dirty="0"/>
              <a:t>To allow for dense routing in NEM mux layers (next slide)</a:t>
            </a:r>
          </a:p>
        </p:txBody>
      </p:sp>
      <p:cxnSp>
        <p:nvCxnSpPr>
          <p:cNvPr id="8" name="Straight Connector 7">
            <a:extLst>
              <a:ext uri="{FF2B5EF4-FFF2-40B4-BE49-F238E27FC236}">
                <a16:creationId xmlns:a16="http://schemas.microsoft.com/office/drawing/2014/main" id="{AE3326E7-265E-44BA-B5D9-A7DED58B5254}"/>
              </a:ext>
            </a:extLst>
          </p:cNvPr>
          <p:cNvCxnSpPr/>
          <p:nvPr/>
        </p:nvCxnSpPr>
        <p:spPr>
          <a:xfrm>
            <a:off x="880419" y="1053414"/>
            <a:ext cx="3691581" cy="3396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EFC13B-F861-4E72-9930-4F9DB04FC1D1}"/>
              </a:ext>
            </a:extLst>
          </p:cNvPr>
          <p:cNvCxnSpPr/>
          <p:nvPr/>
        </p:nvCxnSpPr>
        <p:spPr>
          <a:xfrm flipH="1">
            <a:off x="886597" y="1126320"/>
            <a:ext cx="3645244" cy="353526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3634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DBFE-C530-4D3B-8403-D1B88878653F}"/>
              </a:ext>
            </a:extLst>
          </p:cNvPr>
          <p:cNvSpPr>
            <a:spLocks noGrp="1"/>
          </p:cNvSpPr>
          <p:nvPr>
            <p:ph type="title"/>
          </p:nvPr>
        </p:nvSpPr>
        <p:spPr>
          <a:xfrm>
            <a:off x="948776" y="359541"/>
            <a:ext cx="7707862" cy="488024"/>
          </a:xfrm>
        </p:spPr>
        <p:txBody>
          <a:bodyPr wrap="square" anchor="b">
            <a:normAutofit/>
          </a:bodyPr>
          <a:lstStyle/>
          <a:p>
            <a:r>
              <a:rPr lang="en-US" dirty="0"/>
              <a:t>2-to-1 Mux, 16 bit</a:t>
            </a:r>
          </a:p>
        </p:txBody>
      </p:sp>
      <p:pic>
        <p:nvPicPr>
          <p:cNvPr id="4" name="Picture 3">
            <a:extLst>
              <a:ext uri="{FF2B5EF4-FFF2-40B4-BE49-F238E27FC236}">
                <a16:creationId xmlns:a16="http://schemas.microsoft.com/office/drawing/2014/main" id="{F932193B-94A7-415F-91C6-29A183A37C05}"/>
              </a:ext>
            </a:extLst>
          </p:cNvPr>
          <p:cNvPicPr>
            <a:picLocks noChangeAspect="1"/>
          </p:cNvPicPr>
          <p:nvPr/>
        </p:nvPicPr>
        <p:blipFill rotWithShape="1">
          <a:blip r:embed="rId3"/>
          <a:srcRect l="1860" r="7705" b="1"/>
          <a:stretch/>
        </p:blipFill>
        <p:spPr>
          <a:xfrm>
            <a:off x="837941" y="847565"/>
            <a:ext cx="4164166" cy="4132577"/>
          </a:xfrm>
          <a:prstGeom prst="rect">
            <a:avLst/>
          </a:prstGeom>
          <a:noFill/>
        </p:spPr>
      </p:pic>
      <p:sp>
        <p:nvSpPr>
          <p:cNvPr id="9" name="Content Placeholder 3">
            <a:extLst>
              <a:ext uri="{FF2B5EF4-FFF2-40B4-BE49-F238E27FC236}">
                <a16:creationId xmlns:a16="http://schemas.microsoft.com/office/drawing/2014/main" id="{80DD476A-52C4-4BB3-9F1D-E0E6F004BFB9}"/>
              </a:ext>
            </a:extLst>
          </p:cNvPr>
          <p:cNvSpPr>
            <a:spLocks noGrp="1"/>
          </p:cNvSpPr>
          <p:nvPr>
            <p:ph sz="quarter" idx="11"/>
          </p:nvPr>
        </p:nvSpPr>
        <p:spPr>
          <a:xfrm>
            <a:off x="5296746" y="847565"/>
            <a:ext cx="3574627" cy="3959600"/>
          </a:xfrm>
        </p:spPr>
        <p:txBody>
          <a:bodyPr>
            <a:normAutofit fontScale="70000" lnSpcReduction="20000"/>
          </a:bodyPr>
          <a:lstStyle/>
          <a:p>
            <a:pPr marL="0" indent="0"/>
            <a:r>
              <a:rPr lang="en-US" b="1" dirty="0"/>
              <a:t>Design Challenges/Notes</a:t>
            </a:r>
          </a:p>
          <a:p>
            <a:pPr marL="285750" indent="-285750">
              <a:buFont typeface="Arial" panose="020B0604020202020204" pitchFamily="34" charset="0"/>
              <a:buChar char="•"/>
            </a:pPr>
            <a:r>
              <a:rPr lang="en-US" dirty="0"/>
              <a:t>All pins in M7 (except VSNEM in M8)</a:t>
            </a:r>
          </a:p>
          <a:p>
            <a:pPr marL="285750" indent="-285750">
              <a:buFont typeface="Arial" panose="020B0604020202020204" pitchFamily="34" charset="0"/>
              <a:buChar char="•"/>
            </a:pPr>
            <a:r>
              <a:rPr lang="en-US" dirty="0"/>
              <a:t>Neighboring relays share body connection</a:t>
            </a:r>
          </a:p>
          <a:p>
            <a:pPr marL="285750" indent="-285750">
              <a:buFont typeface="Arial" panose="020B0604020202020204" pitchFamily="34" charset="0"/>
              <a:buChar char="•"/>
            </a:pPr>
            <a:r>
              <a:rPr lang="en-US" dirty="0"/>
              <a:t>Very dense layout</a:t>
            </a:r>
          </a:p>
          <a:p>
            <a:pPr marL="512763" lvl="2" indent="-285750">
              <a:buFont typeface="Wingdings" panose="05000000000000000000" pitchFamily="2" charset="2"/>
              <a:buChar char="Ø"/>
            </a:pPr>
            <a:r>
              <a:rPr lang="en-US" dirty="0"/>
              <a:t>Can’t run metal lines directly over S/D regions </a:t>
            </a:r>
          </a:p>
          <a:p>
            <a:pPr marL="512763" lvl="2" indent="-285750">
              <a:buFont typeface="Wingdings" panose="05000000000000000000" pitchFamily="2" charset="2"/>
              <a:buChar char="Ø"/>
            </a:pPr>
            <a:r>
              <a:rPr lang="en-US" dirty="0"/>
              <a:t>Need to lead output pins away, then run horizontal z-lines across relay</a:t>
            </a:r>
          </a:p>
          <a:p>
            <a:pPr marL="285750" indent="-285750">
              <a:buFont typeface="Arial" panose="020B0604020202020204" pitchFamily="34" charset="0"/>
              <a:buChar char="•"/>
            </a:pPr>
            <a:r>
              <a:rPr lang="en-US" dirty="0"/>
              <a:t>Need to keep signal pins away from power rails </a:t>
            </a:r>
          </a:p>
          <a:p>
            <a:pPr marL="512763" lvl="2" indent="-285750">
              <a:buFont typeface="Wingdings" panose="05000000000000000000" pitchFamily="2" charset="2"/>
              <a:buChar char="Ø"/>
            </a:pPr>
            <a:r>
              <a:rPr lang="en-US" dirty="0"/>
              <a:t>Don’t want via stack to run into M7/M6 VDD/VSS rails on the way down</a:t>
            </a:r>
          </a:p>
          <a:p>
            <a:pPr marL="285750" indent="-285750">
              <a:buFont typeface="Arial" panose="020B0604020202020204" pitchFamily="34" charset="0"/>
              <a:buChar char="•"/>
            </a:pPr>
            <a:r>
              <a:rPr lang="en-US" dirty="0"/>
              <a:t>NEM Relays need to “click into NEM relay sites” on chip (in between VSNEM rails)</a:t>
            </a:r>
          </a:p>
          <a:p>
            <a:pPr marL="512763" lvl="2" indent="-285750">
              <a:buFont typeface="Wingdings" panose="05000000000000000000" pitchFamily="2" charset="2"/>
              <a:buChar char="Ø"/>
            </a:pPr>
            <a:r>
              <a:rPr lang="en-US" dirty="0"/>
              <a:t>Pitch of VSNEM rails chosen carefully</a:t>
            </a:r>
          </a:p>
          <a:p>
            <a:pPr marL="512763" lvl="2" indent="-285750">
              <a:buFont typeface="Wingdings" panose="05000000000000000000" pitchFamily="2" charset="2"/>
              <a:buChar char="Ø"/>
            </a:pPr>
            <a:r>
              <a:rPr lang="en-US" dirty="0"/>
              <a:t>Pitch of VDD/VSS lines chosen carefully </a:t>
            </a:r>
          </a:p>
          <a:p>
            <a:pPr marL="285750" indent="-285750">
              <a:buFont typeface="Arial" panose="020B0604020202020204" pitchFamily="34" charset="0"/>
              <a:buChar char="•"/>
            </a:pPr>
            <a:r>
              <a:rPr lang="en-US" b="1" dirty="0"/>
              <a:t>NOTE: These layouts were done manually!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231492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931C27-5D4D-4178-BA01-57C57AF46E37}"/>
              </a:ext>
            </a:extLst>
          </p:cNvPr>
          <p:cNvPicPr>
            <a:picLocks noChangeAspect="1"/>
          </p:cNvPicPr>
          <p:nvPr/>
        </p:nvPicPr>
        <p:blipFill rotWithShape="1">
          <a:blip r:embed="rId2"/>
          <a:srcRect t="19166" b="18160"/>
          <a:stretch/>
        </p:blipFill>
        <p:spPr>
          <a:xfrm>
            <a:off x="20" y="10"/>
            <a:ext cx="9143980" cy="5143490"/>
          </a:xfrm>
          <a:prstGeom prst="rect">
            <a:avLst/>
          </a:prstGeom>
          <a:noFill/>
          <a:effectLst>
            <a:outerShdw blurRad="50800" dist="25400" dir="2700000" algn="tl" rotWithShape="0">
              <a:prstClr val="black">
                <a:alpha val="36000"/>
              </a:prstClr>
            </a:outerShdw>
          </a:effectLst>
        </p:spPr>
      </p:pic>
    </p:spTree>
    <p:extLst>
      <p:ext uri="{BB962C8B-B14F-4D97-AF65-F5344CB8AC3E}">
        <p14:creationId xmlns:p14="http://schemas.microsoft.com/office/powerpoint/2010/main" val="105933863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DBFE-C530-4D3B-8403-D1B88878653F}"/>
              </a:ext>
            </a:extLst>
          </p:cNvPr>
          <p:cNvSpPr>
            <a:spLocks noGrp="1"/>
          </p:cNvSpPr>
          <p:nvPr>
            <p:ph type="title"/>
          </p:nvPr>
        </p:nvSpPr>
        <p:spPr/>
        <p:txBody>
          <a:bodyPr/>
          <a:lstStyle/>
          <a:p>
            <a:r>
              <a:rPr lang="en-US" dirty="0"/>
              <a:t>2-to-1 Mux, 16 bit (continued)</a:t>
            </a:r>
          </a:p>
        </p:txBody>
      </p:sp>
      <p:pic>
        <p:nvPicPr>
          <p:cNvPr id="5" name="Picture 4">
            <a:extLst>
              <a:ext uri="{FF2B5EF4-FFF2-40B4-BE49-F238E27FC236}">
                <a16:creationId xmlns:a16="http://schemas.microsoft.com/office/drawing/2014/main" id="{D6E8E9CD-255A-44E7-B560-72B9AECC9BA9}"/>
              </a:ext>
            </a:extLst>
          </p:cNvPr>
          <p:cNvPicPr>
            <a:picLocks noChangeAspect="1"/>
          </p:cNvPicPr>
          <p:nvPr/>
        </p:nvPicPr>
        <p:blipFill rotWithShape="1">
          <a:blip r:embed="rId2"/>
          <a:srcRect l="1860" r="7705" b="1"/>
          <a:stretch/>
        </p:blipFill>
        <p:spPr>
          <a:xfrm>
            <a:off x="706205" y="1038386"/>
            <a:ext cx="3581468" cy="3554299"/>
          </a:xfrm>
          <a:prstGeom prst="rect">
            <a:avLst/>
          </a:prstGeom>
          <a:noFill/>
        </p:spPr>
      </p:pic>
      <p:pic>
        <p:nvPicPr>
          <p:cNvPr id="6" name="Picture 5">
            <a:extLst>
              <a:ext uri="{FF2B5EF4-FFF2-40B4-BE49-F238E27FC236}">
                <a16:creationId xmlns:a16="http://schemas.microsoft.com/office/drawing/2014/main" id="{CC481C50-FE11-4C75-BF5C-030E9C7B0D1B}"/>
              </a:ext>
            </a:extLst>
          </p:cNvPr>
          <p:cNvPicPr>
            <a:picLocks noChangeAspect="1"/>
          </p:cNvPicPr>
          <p:nvPr/>
        </p:nvPicPr>
        <p:blipFill>
          <a:blip r:embed="rId3"/>
          <a:stretch>
            <a:fillRect/>
          </a:stretch>
        </p:blipFill>
        <p:spPr>
          <a:xfrm>
            <a:off x="4802706" y="1038386"/>
            <a:ext cx="3770705" cy="3554299"/>
          </a:xfrm>
          <a:prstGeom prst="rect">
            <a:avLst/>
          </a:prstGeom>
        </p:spPr>
      </p:pic>
    </p:spTree>
    <p:extLst>
      <p:ext uri="{BB962C8B-B14F-4D97-AF65-F5344CB8AC3E}">
        <p14:creationId xmlns:p14="http://schemas.microsoft.com/office/powerpoint/2010/main" val="16210352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a:latin typeface="Arial" panose="020B0604020202020204" pitchFamily="34" charset="0"/>
              </a:rPr>
              <a:t>Section 1</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a:ea typeface="+mn-ea"/>
                <a:cs typeface="+mn-cs"/>
              </a:rPr>
              <a:t>Background and motivation</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DBFE-C530-4D3B-8403-D1B88878653F}"/>
              </a:ext>
            </a:extLst>
          </p:cNvPr>
          <p:cNvSpPr>
            <a:spLocks noGrp="1"/>
          </p:cNvSpPr>
          <p:nvPr>
            <p:ph type="title"/>
          </p:nvPr>
        </p:nvSpPr>
        <p:spPr>
          <a:xfrm>
            <a:off x="948776" y="359541"/>
            <a:ext cx="7707862" cy="488024"/>
          </a:xfrm>
        </p:spPr>
        <p:txBody>
          <a:bodyPr wrap="square" anchor="b">
            <a:normAutofit/>
          </a:bodyPr>
          <a:lstStyle/>
          <a:p>
            <a:r>
              <a:rPr lang="en-US" dirty="0"/>
              <a:t>4-to-1 Mux, 16 bit</a:t>
            </a:r>
          </a:p>
        </p:txBody>
      </p:sp>
      <p:pic>
        <p:nvPicPr>
          <p:cNvPr id="4" name="Picture 3">
            <a:extLst>
              <a:ext uri="{FF2B5EF4-FFF2-40B4-BE49-F238E27FC236}">
                <a16:creationId xmlns:a16="http://schemas.microsoft.com/office/drawing/2014/main" id="{520DF85F-93DD-4EF8-AC87-F0999EC1632C}"/>
              </a:ext>
            </a:extLst>
          </p:cNvPr>
          <p:cNvPicPr>
            <a:picLocks noChangeAspect="1"/>
          </p:cNvPicPr>
          <p:nvPr/>
        </p:nvPicPr>
        <p:blipFill rotWithShape="1">
          <a:blip r:embed="rId2"/>
          <a:srcRect r="-2" b="2858"/>
          <a:stretch/>
        </p:blipFill>
        <p:spPr>
          <a:xfrm>
            <a:off x="955677" y="908685"/>
            <a:ext cx="7700963" cy="3759042"/>
          </a:xfrm>
          <a:prstGeom prst="rect">
            <a:avLst/>
          </a:prstGeom>
          <a:noFill/>
        </p:spPr>
      </p:pic>
      <p:sp>
        <p:nvSpPr>
          <p:cNvPr id="5" name="TextBox 4">
            <a:extLst>
              <a:ext uri="{FF2B5EF4-FFF2-40B4-BE49-F238E27FC236}">
                <a16:creationId xmlns:a16="http://schemas.microsoft.com/office/drawing/2014/main" id="{C2555248-4D67-4217-A1B6-F18259569C48}"/>
              </a:ext>
            </a:extLst>
          </p:cNvPr>
          <p:cNvSpPr txBox="1"/>
          <p:nvPr/>
        </p:nvSpPr>
        <p:spPr>
          <a:xfrm>
            <a:off x="7404315" y="1282485"/>
            <a:ext cx="1503336" cy="369332"/>
          </a:xfrm>
          <a:prstGeom prst="rect">
            <a:avLst/>
          </a:prstGeom>
          <a:noFill/>
        </p:spPr>
        <p:txBody>
          <a:bodyPr wrap="square" rtlCol="0">
            <a:spAutoFit/>
          </a:bodyPr>
          <a:lstStyle/>
          <a:p>
            <a:endParaRPr lang="en-US" b="1" dirty="0"/>
          </a:p>
        </p:txBody>
      </p:sp>
    </p:spTree>
    <p:extLst>
      <p:ext uri="{BB962C8B-B14F-4D97-AF65-F5344CB8AC3E}">
        <p14:creationId xmlns:p14="http://schemas.microsoft.com/office/powerpoint/2010/main" val="393326651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DFCA-1339-4003-AD3A-106C45F00292}"/>
              </a:ext>
            </a:extLst>
          </p:cNvPr>
          <p:cNvSpPr>
            <a:spLocks noGrp="1"/>
          </p:cNvSpPr>
          <p:nvPr>
            <p:ph type="title"/>
          </p:nvPr>
        </p:nvSpPr>
        <p:spPr/>
        <p:txBody>
          <a:bodyPr/>
          <a:lstStyle/>
          <a:p>
            <a:r>
              <a:rPr lang="en-US" dirty="0"/>
              <a:t>4-to-1Mux, 16bit (continued)</a:t>
            </a:r>
          </a:p>
        </p:txBody>
      </p:sp>
      <p:pic>
        <p:nvPicPr>
          <p:cNvPr id="4" name="Content Placeholder 3">
            <a:extLst>
              <a:ext uri="{FF2B5EF4-FFF2-40B4-BE49-F238E27FC236}">
                <a16:creationId xmlns:a16="http://schemas.microsoft.com/office/drawing/2014/main" id="{D6F3C8E1-CF43-485C-B41C-8951A27694B5}"/>
              </a:ext>
            </a:extLst>
          </p:cNvPr>
          <p:cNvPicPr>
            <a:picLocks noGrp="1" noChangeAspect="1"/>
          </p:cNvPicPr>
          <p:nvPr>
            <p:ph sz="quarter" idx="10"/>
          </p:nvPr>
        </p:nvPicPr>
        <p:blipFill>
          <a:blip r:embed="rId2"/>
          <a:stretch>
            <a:fillRect/>
          </a:stretch>
        </p:blipFill>
        <p:spPr>
          <a:xfrm>
            <a:off x="998215" y="970044"/>
            <a:ext cx="7608983" cy="3759200"/>
          </a:xfrm>
          <a:prstGeom prst="rect">
            <a:avLst/>
          </a:prstGeom>
        </p:spPr>
      </p:pic>
    </p:spTree>
    <p:extLst>
      <p:ext uri="{BB962C8B-B14F-4D97-AF65-F5344CB8AC3E}">
        <p14:creationId xmlns:p14="http://schemas.microsoft.com/office/powerpoint/2010/main" val="361880954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DBFE-C530-4D3B-8403-D1B88878653F}"/>
              </a:ext>
            </a:extLst>
          </p:cNvPr>
          <p:cNvSpPr>
            <a:spLocks noGrp="1"/>
          </p:cNvSpPr>
          <p:nvPr>
            <p:ph type="title"/>
          </p:nvPr>
        </p:nvSpPr>
        <p:spPr/>
        <p:txBody>
          <a:bodyPr/>
          <a:lstStyle/>
          <a:p>
            <a:r>
              <a:rPr lang="en-US" dirty="0"/>
              <a:t>16-to-1 Mux, 16 bit</a:t>
            </a:r>
          </a:p>
        </p:txBody>
      </p:sp>
      <p:pic>
        <p:nvPicPr>
          <p:cNvPr id="4" name="Picture 3">
            <a:extLst>
              <a:ext uri="{FF2B5EF4-FFF2-40B4-BE49-F238E27FC236}">
                <a16:creationId xmlns:a16="http://schemas.microsoft.com/office/drawing/2014/main" id="{3B604963-20B0-4CD0-BF93-4E9031A421DD}"/>
              </a:ext>
            </a:extLst>
          </p:cNvPr>
          <p:cNvPicPr>
            <a:picLocks noChangeAspect="1"/>
          </p:cNvPicPr>
          <p:nvPr/>
        </p:nvPicPr>
        <p:blipFill>
          <a:blip r:embed="rId3"/>
          <a:stretch>
            <a:fillRect/>
          </a:stretch>
        </p:blipFill>
        <p:spPr>
          <a:xfrm>
            <a:off x="509414" y="883919"/>
            <a:ext cx="5031298" cy="3971570"/>
          </a:xfrm>
          <a:prstGeom prst="rect">
            <a:avLst/>
          </a:prstGeom>
        </p:spPr>
      </p:pic>
      <p:sp>
        <p:nvSpPr>
          <p:cNvPr id="5" name="Content Placeholder 3">
            <a:extLst>
              <a:ext uri="{FF2B5EF4-FFF2-40B4-BE49-F238E27FC236}">
                <a16:creationId xmlns:a16="http://schemas.microsoft.com/office/drawing/2014/main" id="{5173BFDF-9F67-45CF-B167-BF2FCE2D3295}"/>
              </a:ext>
            </a:extLst>
          </p:cNvPr>
          <p:cNvSpPr txBox="1">
            <a:spLocks/>
          </p:cNvSpPr>
          <p:nvPr/>
        </p:nvSpPr>
        <p:spPr>
          <a:xfrm>
            <a:off x="5540712" y="824359"/>
            <a:ext cx="3574627" cy="4319141"/>
          </a:xfrm>
          <a:prstGeom prst="rect">
            <a:avLst/>
          </a:prstGeom>
        </p:spPr>
        <p:txBody>
          <a:bodyPr>
            <a:normAutofit fontScale="70000" lnSpcReduction="20000"/>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MS PGothic" panose="020B0600070205080204" pitchFamily="34" charset="-128"/>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MS PGothic" panose="020B0600070205080204" pitchFamily="34" charset="-128"/>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b="1" dirty="0"/>
              <a:t>Design Challenges/Notes</a:t>
            </a:r>
          </a:p>
          <a:p>
            <a:pPr marL="285750" indent="-285750">
              <a:buFont typeface="Arial" panose="020B0604020202020204" pitchFamily="34" charset="0"/>
              <a:buChar char="•"/>
            </a:pPr>
            <a:r>
              <a:rPr lang="en-US" dirty="0"/>
              <a:t>16-to-1 mux, but don’t want long and skinny macro…</a:t>
            </a:r>
          </a:p>
          <a:p>
            <a:pPr marL="512763" lvl="2" indent="-285750">
              <a:buFont typeface="Wingdings" panose="05000000000000000000" pitchFamily="2" charset="2"/>
              <a:buChar char="Ø"/>
            </a:pPr>
            <a:r>
              <a:rPr lang="en-US" dirty="0"/>
              <a:t>Stack 16-bit pairs on top of each other and route output nodes vertically, as well as horizontally</a:t>
            </a:r>
          </a:p>
          <a:p>
            <a:pPr marL="512763" lvl="2" indent="-285750">
              <a:buFont typeface="Wingdings" panose="05000000000000000000" pitchFamily="2" charset="2"/>
              <a:buChar char="Ø"/>
            </a:pPr>
            <a:r>
              <a:rPr lang="en-US" dirty="0"/>
              <a:t>Jogs needed for vertical lines (to avoid obstacles)</a:t>
            </a:r>
          </a:p>
          <a:p>
            <a:pPr marL="512763" lvl="2" indent="-285750">
              <a:buFont typeface="Wingdings" panose="05000000000000000000" pitchFamily="2" charset="2"/>
              <a:buChar char="Ø"/>
            </a:pPr>
            <a:r>
              <a:rPr lang="en-US" dirty="0"/>
              <a:t>Nearly all lines are min. width and min. spacing</a:t>
            </a:r>
          </a:p>
          <a:p>
            <a:pPr marL="285750" indent="-285750">
              <a:buFont typeface="Arial" panose="020B0604020202020204" pitchFamily="34" charset="0"/>
              <a:buChar char="•"/>
            </a:pPr>
            <a:r>
              <a:rPr lang="en-US" dirty="0"/>
              <a:t>Routing power (VSNEM) and signals in the same layer – could potentially cause coupling issues (will do analysis later)</a:t>
            </a:r>
          </a:p>
          <a:p>
            <a:pPr marL="285750" indent="-285750">
              <a:buFont typeface="Arial" panose="020B0604020202020204" pitchFamily="34" charset="0"/>
              <a:buChar char="•"/>
            </a:pPr>
            <a:r>
              <a:rPr lang="en-US" dirty="0"/>
              <a:t>Potentially large wire load capacitance seen at input and output pins</a:t>
            </a:r>
          </a:p>
          <a:p>
            <a:pPr marL="512763" lvl="2" indent="-285750">
              <a:buFont typeface="Wingdings" panose="05000000000000000000" pitchFamily="2" charset="2"/>
              <a:buChar char="Ø"/>
            </a:pPr>
            <a:r>
              <a:rPr lang="en-US" dirty="0"/>
              <a:t>May increase delay</a:t>
            </a:r>
          </a:p>
          <a:p>
            <a:pPr marL="512763" lvl="2" indent="-285750">
              <a:buFont typeface="Wingdings" panose="05000000000000000000" pitchFamily="2" charset="2"/>
              <a:buChar char="Ø"/>
            </a:pPr>
            <a:r>
              <a:rPr lang="en-US" dirty="0" err="1"/>
              <a:t>PnR</a:t>
            </a:r>
            <a:r>
              <a:rPr lang="en-US" dirty="0"/>
              <a:t> tool may need to insert buffers (</a:t>
            </a:r>
            <a:r>
              <a:rPr lang="en-US" dirty="0">
                <a:solidFill>
                  <a:srgbClr val="FF0000"/>
                </a:solidFill>
              </a:rPr>
              <a:t>Area!</a:t>
            </a:r>
            <a:r>
              <a:rPr lang="en-US" dirty="0"/>
              <a:t>)</a:t>
            </a:r>
          </a:p>
          <a:p>
            <a:pPr marL="512763" lvl="2" indent="-285750">
              <a:buFont typeface="Wingdings" panose="05000000000000000000" pitchFamily="2" charset="2"/>
              <a:buChar char="Ø"/>
            </a:pPr>
            <a:r>
              <a:rPr lang="en-US" dirty="0"/>
              <a:t>Will analyze in PD flow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NOTE: These layouts were done manually!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537910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339053F-25E8-4F5C-8E1D-833FA6FF213A}"/>
              </a:ext>
            </a:extLst>
          </p:cNvPr>
          <p:cNvPicPr>
            <a:picLocks noChangeAspect="1"/>
          </p:cNvPicPr>
          <p:nvPr/>
        </p:nvPicPr>
        <p:blipFill rotWithShape="1">
          <a:blip r:embed="rId2"/>
          <a:srcRect t="13729" b="15068"/>
          <a:stretch/>
        </p:blipFill>
        <p:spPr>
          <a:xfrm>
            <a:off x="20" y="10"/>
            <a:ext cx="9143980" cy="5143490"/>
          </a:xfrm>
          <a:prstGeom prst="rect">
            <a:avLst/>
          </a:prstGeom>
          <a:noFill/>
          <a:effectLst>
            <a:outerShdw blurRad="50800" dist="25400" dir="2700000" algn="tl" rotWithShape="0">
              <a:prstClr val="black">
                <a:alpha val="36000"/>
              </a:prstClr>
            </a:outerShdw>
          </a:effectLst>
        </p:spPr>
      </p:pic>
    </p:spTree>
    <p:extLst>
      <p:ext uri="{BB962C8B-B14F-4D97-AF65-F5344CB8AC3E}">
        <p14:creationId xmlns:p14="http://schemas.microsoft.com/office/powerpoint/2010/main" val="194925126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8AF1-20BD-4CF0-84CB-8CB55115B9E5}"/>
              </a:ext>
            </a:extLst>
          </p:cNvPr>
          <p:cNvSpPr>
            <a:spLocks noGrp="1"/>
          </p:cNvSpPr>
          <p:nvPr>
            <p:ph type="title"/>
          </p:nvPr>
        </p:nvSpPr>
        <p:spPr>
          <a:xfrm>
            <a:off x="945687" y="309977"/>
            <a:ext cx="7707862" cy="488024"/>
          </a:xfrm>
        </p:spPr>
        <p:txBody>
          <a:bodyPr/>
          <a:lstStyle/>
          <a:p>
            <a:r>
              <a:rPr lang="en-US" dirty="0"/>
              <a:t>16-to-1 Mux, 16 bit (continued)</a:t>
            </a:r>
          </a:p>
        </p:txBody>
      </p:sp>
      <p:pic>
        <p:nvPicPr>
          <p:cNvPr id="8" name="Picture 7">
            <a:extLst>
              <a:ext uri="{FF2B5EF4-FFF2-40B4-BE49-F238E27FC236}">
                <a16:creationId xmlns:a16="http://schemas.microsoft.com/office/drawing/2014/main" id="{3570066C-5606-49D8-AD7A-A06521BA9ACD}"/>
              </a:ext>
            </a:extLst>
          </p:cNvPr>
          <p:cNvPicPr>
            <a:picLocks noChangeAspect="1"/>
          </p:cNvPicPr>
          <p:nvPr/>
        </p:nvPicPr>
        <p:blipFill>
          <a:blip r:embed="rId2"/>
          <a:stretch>
            <a:fillRect/>
          </a:stretch>
        </p:blipFill>
        <p:spPr>
          <a:xfrm>
            <a:off x="1811084" y="798001"/>
            <a:ext cx="5320580" cy="4072024"/>
          </a:xfrm>
          <a:prstGeom prst="rect">
            <a:avLst/>
          </a:prstGeom>
        </p:spPr>
      </p:pic>
    </p:spTree>
    <p:extLst>
      <p:ext uri="{BB962C8B-B14F-4D97-AF65-F5344CB8AC3E}">
        <p14:creationId xmlns:p14="http://schemas.microsoft.com/office/powerpoint/2010/main" val="401686420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828A-B23D-4D28-89A2-0ED49F2EF0C3}"/>
              </a:ext>
            </a:extLst>
          </p:cNvPr>
          <p:cNvSpPr>
            <a:spLocks noGrp="1"/>
          </p:cNvSpPr>
          <p:nvPr>
            <p:ph type="title"/>
          </p:nvPr>
        </p:nvSpPr>
        <p:spPr>
          <a:xfrm>
            <a:off x="948776" y="359541"/>
            <a:ext cx="7707862" cy="488024"/>
          </a:xfrm>
        </p:spPr>
        <p:txBody>
          <a:bodyPr wrap="square" anchor="b">
            <a:normAutofit/>
          </a:bodyPr>
          <a:lstStyle/>
          <a:p>
            <a:r>
              <a:rPr lang="en-US" dirty="0"/>
              <a:t>4-to-1, 1 bit example </a:t>
            </a:r>
          </a:p>
        </p:txBody>
      </p:sp>
      <p:pic>
        <p:nvPicPr>
          <p:cNvPr id="5" name="Picture 4">
            <a:extLst>
              <a:ext uri="{FF2B5EF4-FFF2-40B4-BE49-F238E27FC236}">
                <a16:creationId xmlns:a16="http://schemas.microsoft.com/office/drawing/2014/main" id="{4D46F004-C6B4-42AD-87E9-995054150976}"/>
              </a:ext>
            </a:extLst>
          </p:cNvPr>
          <p:cNvPicPr>
            <a:picLocks noChangeAspect="1"/>
          </p:cNvPicPr>
          <p:nvPr/>
        </p:nvPicPr>
        <p:blipFill>
          <a:blip r:embed="rId2"/>
          <a:stretch>
            <a:fillRect/>
          </a:stretch>
        </p:blipFill>
        <p:spPr>
          <a:xfrm>
            <a:off x="2757453" y="847565"/>
            <a:ext cx="4162959" cy="3759042"/>
          </a:xfrm>
          <a:prstGeom prst="rect">
            <a:avLst/>
          </a:prstGeom>
          <a:noFill/>
        </p:spPr>
      </p:pic>
    </p:spTree>
    <p:extLst>
      <p:ext uri="{BB962C8B-B14F-4D97-AF65-F5344CB8AC3E}">
        <p14:creationId xmlns:p14="http://schemas.microsoft.com/office/powerpoint/2010/main" val="1363507912"/>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a:latin typeface="Arial" panose="020B0604020202020204" pitchFamily="34" charset="0"/>
              </a:rPr>
              <a:t>Section 4</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a:ea typeface="+mn-ea"/>
                <a:cs typeface="+mn-cs"/>
              </a:rPr>
              <a:t>Preliminary area analysis</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extLst>
      <p:ext uri="{BB962C8B-B14F-4D97-AF65-F5344CB8AC3E}">
        <p14:creationId xmlns:p14="http://schemas.microsoft.com/office/powerpoint/2010/main" val="266533029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9AB2-22DB-488C-AA67-61E5FF957BC1}"/>
              </a:ext>
            </a:extLst>
          </p:cNvPr>
          <p:cNvSpPr>
            <a:spLocks noGrp="1"/>
          </p:cNvSpPr>
          <p:nvPr>
            <p:ph type="title"/>
          </p:nvPr>
        </p:nvSpPr>
        <p:spPr/>
        <p:txBody>
          <a:bodyPr/>
          <a:lstStyle/>
          <a:p>
            <a:r>
              <a:rPr lang="en-US" dirty="0"/>
              <a:t>Area Analysis </a:t>
            </a:r>
          </a:p>
        </p:txBody>
      </p:sp>
      <p:sp>
        <p:nvSpPr>
          <p:cNvPr id="4" name="Cube 3">
            <a:extLst>
              <a:ext uri="{FF2B5EF4-FFF2-40B4-BE49-F238E27FC236}">
                <a16:creationId xmlns:a16="http://schemas.microsoft.com/office/drawing/2014/main" id="{E513CE39-8B8A-4645-96FE-42BE5D9AB4E7}"/>
              </a:ext>
            </a:extLst>
          </p:cNvPr>
          <p:cNvSpPr/>
          <p:nvPr/>
        </p:nvSpPr>
        <p:spPr>
          <a:xfrm>
            <a:off x="2199503" y="2836809"/>
            <a:ext cx="5136186"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634E0499-8AEE-41FF-98AE-7F4835AF3C49}"/>
              </a:ext>
            </a:extLst>
          </p:cNvPr>
          <p:cNvSpPr/>
          <p:nvPr/>
        </p:nvSpPr>
        <p:spPr>
          <a:xfrm>
            <a:off x="2234614" y="1524001"/>
            <a:ext cx="5136186" cy="1112107"/>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8B9009A-A0AA-477B-8A89-736A4B0418FE}"/>
              </a:ext>
            </a:extLst>
          </p:cNvPr>
          <p:cNvSpPr txBox="1"/>
          <p:nvPr/>
        </p:nvSpPr>
        <p:spPr>
          <a:xfrm>
            <a:off x="4053578" y="3312544"/>
            <a:ext cx="1498257" cy="369332"/>
          </a:xfrm>
          <a:prstGeom prst="rect">
            <a:avLst/>
          </a:prstGeom>
          <a:noFill/>
        </p:spPr>
        <p:txBody>
          <a:bodyPr wrap="square" rtlCol="0">
            <a:spAutoFit/>
          </a:bodyPr>
          <a:lstStyle/>
          <a:p>
            <a:r>
              <a:rPr lang="en-US" dirty="0"/>
              <a:t>CMOS Layer</a:t>
            </a:r>
          </a:p>
        </p:txBody>
      </p:sp>
      <p:sp>
        <p:nvSpPr>
          <p:cNvPr id="15" name="TextBox 14">
            <a:extLst>
              <a:ext uri="{FF2B5EF4-FFF2-40B4-BE49-F238E27FC236}">
                <a16:creationId xmlns:a16="http://schemas.microsoft.com/office/drawing/2014/main" id="{AF884E05-4F7A-4840-AD9E-DA1F62C3A71B}"/>
              </a:ext>
            </a:extLst>
          </p:cNvPr>
          <p:cNvSpPr txBox="1"/>
          <p:nvPr/>
        </p:nvSpPr>
        <p:spPr>
          <a:xfrm>
            <a:off x="4053577" y="2080054"/>
            <a:ext cx="1498257" cy="369332"/>
          </a:xfrm>
          <a:prstGeom prst="rect">
            <a:avLst/>
          </a:prstGeom>
          <a:noFill/>
        </p:spPr>
        <p:txBody>
          <a:bodyPr wrap="square" rtlCol="0">
            <a:spAutoFit/>
          </a:bodyPr>
          <a:lstStyle/>
          <a:p>
            <a:r>
              <a:rPr lang="en-US" dirty="0"/>
              <a:t>NEM Layer</a:t>
            </a:r>
          </a:p>
        </p:txBody>
      </p:sp>
      <p:sp>
        <p:nvSpPr>
          <p:cNvPr id="16" name="TextBox 15">
            <a:extLst>
              <a:ext uri="{FF2B5EF4-FFF2-40B4-BE49-F238E27FC236}">
                <a16:creationId xmlns:a16="http://schemas.microsoft.com/office/drawing/2014/main" id="{D8A2C2DA-DC76-4953-BF38-E01CBA1DCD1E}"/>
              </a:ext>
            </a:extLst>
          </p:cNvPr>
          <p:cNvSpPr txBox="1"/>
          <p:nvPr/>
        </p:nvSpPr>
        <p:spPr>
          <a:xfrm>
            <a:off x="2344694" y="4253964"/>
            <a:ext cx="5417303" cy="369332"/>
          </a:xfrm>
          <a:prstGeom prst="rect">
            <a:avLst/>
          </a:prstGeom>
          <a:noFill/>
        </p:spPr>
        <p:txBody>
          <a:bodyPr wrap="square" rtlCol="0">
            <a:spAutoFit/>
          </a:bodyPr>
          <a:lstStyle/>
          <a:p>
            <a:r>
              <a:rPr lang="en-US" dirty="0"/>
              <a:t>Required </a:t>
            </a:r>
            <a:r>
              <a:rPr lang="en-US" dirty="0" err="1"/>
              <a:t>Chipcore</a:t>
            </a:r>
            <a:r>
              <a:rPr lang="en-US" dirty="0"/>
              <a:t> area = max{CMOS Area, NEM Area}</a:t>
            </a:r>
          </a:p>
        </p:txBody>
      </p:sp>
    </p:spTree>
    <p:extLst>
      <p:ext uri="{BB962C8B-B14F-4D97-AF65-F5344CB8AC3E}">
        <p14:creationId xmlns:p14="http://schemas.microsoft.com/office/powerpoint/2010/main" val="220401105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9AB2-22DB-488C-AA67-61E5FF957BC1}"/>
              </a:ext>
            </a:extLst>
          </p:cNvPr>
          <p:cNvSpPr>
            <a:spLocks noGrp="1"/>
          </p:cNvSpPr>
          <p:nvPr>
            <p:ph type="title"/>
          </p:nvPr>
        </p:nvSpPr>
        <p:spPr/>
        <p:txBody>
          <a:bodyPr/>
          <a:lstStyle/>
          <a:p>
            <a:r>
              <a:rPr lang="en-US" dirty="0"/>
              <a:t>Concept - Favorable 3D Place and Route</a:t>
            </a:r>
          </a:p>
        </p:txBody>
      </p:sp>
      <p:grpSp>
        <p:nvGrpSpPr>
          <p:cNvPr id="3" name="Group 2">
            <a:extLst>
              <a:ext uri="{FF2B5EF4-FFF2-40B4-BE49-F238E27FC236}">
                <a16:creationId xmlns:a16="http://schemas.microsoft.com/office/drawing/2014/main" id="{991CC258-9E21-4C78-BB22-D1FF92BFF100}"/>
              </a:ext>
            </a:extLst>
          </p:cNvPr>
          <p:cNvGrpSpPr/>
          <p:nvPr/>
        </p:nvGrpSpPr>
        <p:grpSpPr>
          <a:xfrm>
            <a:off x="5464776" y="2784297"/>
            <a:ext cx="2236573" cy="1112107"/>
            <a:chOff x="3626708" y="2750659"/>
            <a:chExt cx="2233484" cy="1112107"/>
          </a:xfrm>
        </p:grpSpPr>
        <p:sp>
          <p:nvSpPr>
            <p:cNvPr id="4" name="Cube 3">
              <a:extLst>
                <a:ext uri="{FF2B5EF4-FFF2-40B4-BE49-F238E27FC236}">
                  <a16:creationId xmlns:a16="http://schemas.microsoft.com/office/drawing/2014/main" id="{E513CE39-8B8A-4645-96FE-42BE5D9AB4E7}"/>
                </a:ext>
              </a:extLst>
            </p:cNvPr>
            <p:cNvSpPr/>
            <p:nvPr/>
          </p:nvSpPr>
          <p:spPr>
            <a:xfrm>
              <a:off x="3626708" y="2750659"/>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B9009A-A0AA-477B-8A89-736A4B0418FE}"/>
                </a:ext>
              </a:extLst>
            </p:cNvPr>
            <p:cNvSpPr txBox="1"/>
            <p:nvPr/>
          </p:nvSpPr>
          <p:spPr>
            <a:xfrm>
              <a:off x="3960903" y="3230756"/>
              <a:ext cx="1498257" cy="369332"/>
            </a:xfrm>
            <a:prstGeom prst="rect">
              <a:avLst/>
            </a:prstGeom>
            <a:noFill/>
          </p:spPr>
          <p:txBody>
            <a:bodyPr wrap="square" rtlCol="0">
              <a:spAutoFit/>
            </a:bodyPr>
            <a:lstStyle/>
            <a:p>
              <a:r>
                <a:rPr lang="en-US" dirty="0"/>
                <a:t>CMOS Layer</a:t>
              </a:r>
            </a:p>
          </p:txBody>
        </p:sp>
      </p:grpSp>
      <p:grpSp>
        <p:nvGrpSpPr>
          <p:cNvPr id="5" name="Group 4">
            <a:extLst>
              <a:ext uri="{FF2B5EF4-FFF2-40B4-BE49-F238E27FC236}">
                <a16:creationId xmlns:a16="http://schemas.microsoft.com/office/drawing/2014/main" id="{FB9CEE46-CF29-4D5F-9A60-2BA7ABC32CA7}"/>
              </a:ext>
            </a:extLst>
          </p:cNvPr>
          <p:cNvGrpSpPr/>
          <p:nvPr/>
        </p:nvGrpSpPr>
        <p:grpSpPr>
          <a:xfrm>
            <a:off x="5532738" y="1596128"/>
            <a:ext cx="2353955" cy="1112107"/>
            <a:chOff x="2205020" y="1503750"/>
            <a:chExt cx="5136186" cy="1112107"/>
          </a:xfrm>
        </p:grpSpPr>
        <p:sp>
          <p:nvSpPr>
            <p:cNvPr id="10" name="Cube 9">
              <a:extLst>
                <a:ext uri="{FF2B5EF4-FFF2-40B4-BE49-F238E27FC236}">
                  <a16:creationId xmlns:a16="http://schemas.microsoft.com/office/drawing/2014/main" id="{634E0499-8AEE-41FF-98AE-7F4835AF3C49}"/>
                </a:ext>
              </a:extLst>
            </p:cNvPr>
            <p:cNvSpPr/>
            <p:nvPr/>
          </p:nvSpPr>
          <p:spPr>
            <a:xfrm>
              <a:off x="2205020" y="1503750"/>
              <a:ext cx="5136186" cy="1112107"/>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884E05-4F7A-4840-AD9E-DA1F62C3A71B}"/>
                </a:ext>
              </a:extLst>
            </p:cNvPr>
            <p:cNvSpPr txBox="1"/>
            <p:nvPr/>
          </p:nvSpPr>
          <p:spPr>
            <a:xfrm>
              <a:off x="3730963" y="1897873"/>
              <a:ext cx="2329595" cy="646331"/>
            </a:xfrm>
            <a:prstGeom prst="rect">
              <a:avLst/>
            </a:prstGeom>
            <a:noFill/>
          </p:spPr>
          <p:txBody>
            <a:bodyPr wrap="square" rtlCol="0">
              <a:spAutoFit/>
            </a:bodyPr>
            <a:lstStyle/>
            <a:p>
              <a:r>
                <a:rPr lang="en-US" dirty="0"/>
                <a:t>NEM Layer</a:t>
              </a:r>
            </a:p>
          </p:txBody>
        </p:sp>
      </p:grpSp>
      <p:sp>
        <p:nvSpPr>
          <p:cNvPr id="16" name="TextBox 15">
            <a:extLst>
              <a:ext uri="{FF2B5EF4-FFF2-40B4-BE49-F238E27FC236}">
                <a16:creationId xmlns:a16="http://schemas.microsoft.com/office/drawing/2014/main" id="{D8A2C2DA-DC76-4953-BF38-E01CBA1DCD1E}"/>
              </a:ext>
            </a:extLst>
          </p:cNvPr>
          <p:cNvSpPr txBox="1"/>
          <p:nvPr/>
        </p:nvSpPr>
        <p:spPr>
          <a:xfrm>
            <a:off x="2200638" y="4183130"/>
            <a:ext cx="5584119"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Required </a:t>
            </a:r>
            <a:r>
              <a:rPr lang="en-US" dirty="0" err="1"/>
              <a:t>Chipcore</a:t>
            </a:r>
            <a:r>
              <a:rPr lang="en-US" dirty="0"/>
              <a:t> area = max{NEM Area, CMOS Area}</a:t>
            </a:r>
          </a:p>
          <a:p>
            <a:pPr marL="285750" indent="-285750">
              <a:buFont typeface="Arial" panose="020B0604020202020204" pitchFamily="34" charset="0"/>
              <a:buChar char="•"/>
            </a:pPr>
            <a:r>
              <a:rPr lang="en-US" dirty="0"/>
              <a:t>Total </a:t>
            </a:r>
            <a:r>
              <a:rPr lang="en-US" dirty="0" err="1"/>
              <a:t>chipcore</a:t>
            </a:r>
            <a:r>
              <a:rPr lang="en-US" dirty="0"/>
              <a:t> area is reduced </a:t>
            </a:r>
          </a:p>
        </p:txBody>
      </p:sp>
      <p:grpSp>
        <p:nvGrpSpPr>
          <p:cNvPr id="12" name="Group 11">
            <a:extLst>
              <a:ext uri="{FF2B5EF4-FFF2-40B4-BE49-F238E27FC236}">
                <a16:creationId xmlns:a16="http://schemas.microsoft.com/office/drawing/2014/main" id="{4F6B0BDF-E63C-4B06-B23B-D3F458DD5256}"/>
              </a:ext>
            </a:extLst>
          </p:cNvPr>
          <p:cNvGrpSpPr/>
          <p:nvPr/>
        </p:nvGrpSpPr>
        <p:grpSpPr>
          <a:xfrm>
            <a:off x="550170" y="2166576"/>
            <a:ext cx="3128426" cy="1137370"/>
            <a:chOff x="-976184" y="2322877"/>
            <a:chExt cx="2233484" cy="1125925"/>
          </a:xfrm>
        </p:grpSpPr>
        <p:sp>
          <p:nvSpPr>
            <p:cNvPr id="13" name="Cube 12">
              <a:extLst>
                <a:ext uri="{FF2B5EF4-FFF2-40B4-BE49-F238E27FC236}">
                  <a16:creationId xmlns:a16="http://schemas.microsoft.com/office/drawing/2014/main" id="{707F3144-1FD8-445C-B27B-FEA2DCB4A9A8}"/>
                </a:ext>
              </a:extLst>
            </p:cNvPr>
            <p:cNvSpPr/>
            <p:nvPr/>
          </p:nvSpPr>
          <p:spPr>
            <a:xfrm>
              <a:off x="-976184" y="2322877"/>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976184" y="2802471"/>
              <a:ext cx="2092878" cy="646331"/>
            </a:xfrm>
            <a:prstGeom prst="rect">
              <a:avLst/>
            </a:prstGeom>
            <a:noFill/>
          </p:spPr>
          <p:txBody>
            <a:bodyPr wrap="square" rtlCol="0">
              <a:spAutoFit/>
            </a:bodyPr>
            <a:lstStyle/>
            <a:p>
              <a:r>
                <a:rPr lang="en-US" dirty="0"/>
                <a:t>CMOS-only implementation</a:t>
              </a:r>
            </a:p>
          </p:txBody>
        </p:sp>
      </p:grpSp>
      <p:cxnSp>
        <p:nvCxnSpPr>
          <p:cNvPr id="18" name="Straight Arrow Connector 17">
            <a:extLst>
              <a:ext uri="{FF2B5EF4-FFF2-40B4-BE49-F238E27FC236}">
                <a16:creationId xmlns:a16="http://schemas.microsoft.com/office/drawing/2014/main" id="{07DE7889-E2DE-43AC-A71B-D1F26888F476}"/>
              </a:ext>
            </a:extLst>
          </p:cNvPr>
          <p:cNvCxnSpPr/>
          <p:nvPr/>
        </p:nvCxnSpPr>
        <p:spPr>
          <a:xfrm>
            <a:off x="3838832" y="2784297"/>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295287"/>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9AB2-22DB-488C-AA67-61E5FF957BC1}"/>
              </a:ext>
            </a:extLst>
          </p:cNvPr>
          <p:cNvSpPr>
            <a:spLocks noGrp="1"/>
          </p:cNvSpPr>
          <p:nvPr>
            <p:ph type="title"/>
          </p:nvPr>
        </p:nvSpPr>
        <p:spPr/>
        <p:txBody>
          <a:bodyPr/>
          <a:lstStyle/>
          <a:p>
            <a:r>
              <a:rPr lang="en-US" dirty="0"/>
              <a:t>Concept - Unfavorable 3D Place and Route</a:t>
            </a:r>
          </a:p>
        </p:txBody>
      </p:sp>
      <p:grpSp>
        <p:nvGrpSpPr>
          <p:cNvPr id="3" name="Group 2">
            <a:extLst>
              <a:ext uri="{FF2B5EF4-FFF2-40B4-BE49-F238E27FC236}">
                <a16:creationId xmlns:a16="http://schemas.microsoft.com/office/drawing/2014/main" id="{991CC258-9E21-4C78-BB22-D1FF92BFF100}"/>
              </a:ext>
            </a:extLst>
          </p:cNvPr>
          <p:cNvGrpSpPr/>
          <p:nvPr/>
        </p:nvGrpSpPr>
        <p:grpSpPr>
          <a:xfrm>
            <a:off x="5464776" y="2784297"/>
            <a:ext cx="2236573" cy="1112107"/>
            <a:chOff x="3626708" y="2750659"/>
            <a:chExt cx="2233484" cy="1112107"/>
          </a:xfrm>
        </p:grpSpPr>
        <p:sp>
          <p:nvSpPr>
            <p:cNvPr id="4" name="Cube 3">
              <a:extLst>
                <a:ext uri="{FF2B5EF4-FFF2-40B4-BE49-F238E27FC236}">
                  <a16:creationId xmlns:a16="http://schemas.microsoft.com/office/drawing/2014/main" id="{E513CE39-8B8A-4645-96FE-42BE5D9AB4E7}"/>
                </a:ext>
              </a:extLst>
            </p:cNvPr>
            <p:cNvSpPr/>
            <p:nvPr/>
          </p:nvSpPr>
          <p:spPr>
            <a:xfrm>
              <a:off x="3626708" y="2750659"/>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B9009A-A0AA-477B-8A89-736A4B0418FE}"/>
                </a:ext>
              </a:extLst>
            </p:cNvPr>
            <p:cNvSpPr txBox="1"/>
            <p:nvPr/>
          </p:nvSpPr>
          <p:spPr>
            <a:xfrm>
              <a:off x="3960903" y="3230756"/>
              <a:ext cx="1498257" cy="369332"/>
            </a:xfrm>
            <a:prstGeom prst="rect">
              <a:avLst/>
            </a:prstGeom>
            <a:noFill/>
          </p:spPr>
          <p:txBody>
            <a:bodyPr wrap="square" rtlCol="0">
              <a:spAutoFit/>
            </a:bodyPr>
            <a:lstStyle/>
            <a:p>
              <a:r>
                <a:rPr lang="en-US" dirty="0"/>
                <a:t>CMOS Layer</a:t>
              </a:r>
            </a:p>
          </p:txBody>
        </p:sp>
      </p:grpSp>
      <p:grpSp>
        <p:nvGrpSpPr>
          <p:cNvPr id="5" name="Group 4">
            <a:extLst>
              <a:ext uri="{FF2B5EF4-FFF2-40B4-BE49-F238E27FC236}">
                <a16:creationId xmlns:a16="http://schemas.microsoft.com/office/drawing/2014/main" id="{FB9CEE46-CF29-4D5F-9A60-2BA7ABC32CA7}"/>
              </a:ext>
            </a:extLst>
          </p:cNvPr>
          <p:cNvGrpSpPr/>
          <p:nvPr/>
        </p:nvGrpSpPr>
        <p:grpSpPr>
          <a:xfrm>
            <a:off x="4272349" y="1499631"/>
            <a:ext cx="4825307" cy="1112107"/>
            <a:chOff x="2205020" y="1503750"/>
            <a:chExt cx="5136186" cy="1112107"/>
          </a:xfrm>
        </p:grpSpPr>
        <p:sp>
          <p:nvSpPr>
            <p:cNvPr id="10" name="Cube 9">
              <a:extLst>
                <a:ext uri="{FF2B5EF4-FFF2-40B4-BE49-F238E27FC236}">
                  <a16:creationId xmlns:a16="http://schemas.microsoft.com/office/drawing/2014/main" id="{634E0499-8AEE-41FF-98AE-7F4835AF3C49}"/>
                </a:ext>
              </a:extLst>
            </p:cNvPr>
            <p:cNvSpPr/>
            <p:nvPr/>
          </p:nvSpPr>
          <p:spPr>
            <a:xfrm>
              <a:off x="2205020" y="1503750"/>
              <a:ext cx="5136186" cy="1112107"/>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884E05-4F7A-4840-AD9E-DA1F62C3A71B}"/>
                </a:ext>
              </a:extLst>
            </p:cNvPr>
            <p:cNvSpPr txBox="1"/>
            <p:nvPr/>
          </p:nvSpPr>
          <p:spPr>
            <a:xfrm>
              <a:off x="4037209" y="2105453"/>
              <a:ext cx="2084297" cy="369332"/>
            </a:xfrm>
            <a:prstGeom prst="rect">
              <a:avLst/>
            </a:prstGeom>
            <a:noFill/>
          </p:spPr>
          <p:txBody>
            <a:bodyPr wrap="square" rtlCol="0">
              <a:spAutoFit/>
            </a:bodyPr>
            <a:lstStyle/>
            <a:p>
              <a:r>
                <a:rPr lang="en-US" dirty="0"/>
                <a:t>NEM Layer</a:t>
              </a:r>
            </a:p>
          </p:txBody>
        </p:sp>
      </p:grpSp>
      <p:sp>
        <p:nvSpPr>
          <p:cNvPr id="16" name="TextBox 15">
            <a:extLst>
              <a:ext uri="{FF2B5EF4-FFF2-40B4-BE49-F238E27FC236}">
                <a16:creationId xmlns:a16="http://schemas.microsoft.com/office/drawing/2014/main" id="{D8A2C2DA-DC76-4953-BF38-E01CBA1DCD1E}"/>
              </a:ext>
            </a:extLst>
          </p:cNvPr>
          <p:cNvSpPr txBox="1"/>
          <p:nvPr/>
        </p:nvSpPr>
        <p:spPr>
          <a:xfrm>
            <a:off x="1844246" y="4183130"/>
            <a:ext cx="5773695"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Required </a:t>
            </a:r>
            <a:r>
              <a:rPr lang="en-US" dirty="0" err="1"/>
              <a:t>Chipcore</a:t>
            </a:r>
            <a:r>
              <a:rPr lang="en-US" dirty="0"/>
              <a:t> area = max{NEM Area, CMOS Area}</a:t>
            </a:r>
          </a:p>
          <a:p>
            <a:pPr marL="285750" indent="-285750">
              <a:buFont typeface="Arial" panose="020B0604020202020204" pitchFamily="34" charset="0"/>
              <a:buChar char="•"/>
            </a:pPr>
            <a:r>
              <a:rPr lang="en-US" dirty="0">
                <a:solidFill>
                  <a:srgbClr val="FF0000"/>
                </a:solidFill>
              </a:rPr>
              <a:t>Area increase If NEM Area &gt; original </a:t>
            </a:r>
            <a:r>
              <a:rPr lang="en-US" dirty="0" err="1">
                <a:solidFill>
                  <a:srgbClr val="FF0000"/>
                </a:solidFill>
              </a:rPr>
              <a:t>chipcore</a:t>
            </a:r>
            <a:r>
              <a:rPr lang="en-US" dirty="0">
                <a:solidFill>
                  <a:srgbClr val="FF0000"/>
                </a:solidFill>
              </a:rPr>
              <a:t> area!</a:t>
            </a:r>
          </a:p>
          <a:p>
            <a:pPr marL="285750" indent="-285750">
              <a:buFont typeface="Arial" panose="020B0604020202020204" pitchFamily="34" charset="0"/>
              <a:buChar char="•"/>
            </a:pPr>
            <a:endParaRPr lang="en-US" dirty="0"/>
          </a:p>
        </p:txBody>
      </p:sp>
      <p:grpSp>
        <p:nvGrpSpPr>
          <p:cNvPr id="12" name="Group 11">
            <a:extLst>
              <a:ext uri="{FF2B5EF4-FFF2-40B4-BE49-F238E27FC236}">
                <a16:creationId xmlns:a16="http://schemas.microsoft.com/office/drawing/2014/main" id="{4F6B0BDF-E63C-4B06-B23B-D3F458DD5256}"/>
              </a:ext>
            </a:extLst>
          </p:cNvPr>
          <p:cNvGrpSpPr/>
          <p:nvPr/>
        </p:nvGrpSpPr>
        <p:grpSpPr>
          <a:xfrm>
            <a:off x="550171" y="2166575"/>
            <a:ext cx="2902106" cy="1112107"/>
            <a:chOff x="-976184" y="2322877"/>
            <a:chExt cx="2347881" cy="1112107"/>
          </a:xfrm>
        </p:grpSpPr>
        <p:sp>
          <p:nvSpPr>
            <p:cNvPr id="13" name="Cube 12">
              <a:extLst>
                <a:ext uri="{FF2B5EF4-FFF2-40B4-BE49-F238E27FC236}">
                  <a16:creationId xmlns:a16="http://schemas.microsoft.com/office/drawing/2014/main" id="{707F3144-1FD8-445C-B27B-FEA2DCB4A9A8}"/>
                </a:ext>
              </a:extLst>
            </p:cNvPr>
            <p:cNvSpPr/>
            <p:nvPr/>
          </p:nvSpPr>
          <p:spPr>
            <a:xfrm>
              <a:off x="-976184" y="2322877"/>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721181" y="2716331"/>
              <a:ext cx="2092878" cy="646331"/>
            </a:xfrm>
            <a:prstGeom prst="rect">
              <a:avLst/>
            </a:prstGeom>
            <a:noFill/>
          </p:spPr>
          <p:txBody>
            <a:bodyPr wrap="square" rtlCol="0">
              <a:spAutoFit/>
            </a:bodyPr>
            <a:lstStyle/>
            <a:p>
              <a:r>
                <a:rPr lang="en-US" dirty="0"/>
                <a:t>CMOS-only implementation</a:t>
              </a:r>
            </a:p>
          </p:txBody>
        </p:sp>
      </p:grpSp>
      <p:cxnSp>
        <p:nvCxnSpPr>
          <p:cNvPr id="18" name="Straight Arrow Connector 17">
            <a:extLst>
              <a:ext uri="{FF2B5EF4-FFF2-40B4-BE49-F238E27FC236}">
                <a16:creationId xmlns:a16="http://schemas.microsoft.com/office/drawing/2014/main" id="{07DE7889-E2DE-43AC-A71B-D1F26888F476}"/>
              </a:ext>
            </a:extLst>
          </p:cNvPr>
          <p:cNvCxnSpPr/>
          <p:nvPr/>
        </p:nvCxnSpPr>
        <p:spPr>
          <a:xfrm>
            <a:off x="3480486" y="2801674"/>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67323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67C82A3-045D-E242-8EAB-8011DD46245C}"/>
              </a:ext>
            </a:extLst>
          </p:cNvPr>
          <p:cNvGraphicFramePr>
            <a:graphicFrameLocks noGrp="1"/>
          </p:cNvGraphicFramePr>
          <p:nvPr/>
        </p:nvGraphicFramePr>
        <p:xfrm>
          <a:off x="2166938" y="562235"/>
          <a:ext cx="4251960" cy="4251960"/>
        </p:xfrm>
        <a:graphic>
          <a:graphicData uri="http://schemas.openxmlformats.org/drawingml/2006/table">
            <a:tbl>
              <a:tblPr firstRow="1" bandRow="1">
                <a:tableStyleId>{5940675A-B579-460E-94D1-54222C63F5DA}</a:tableStyleId>
              </a:tblPr>
              <a:tblGrid>
                <a:gridCol w="1062990">
                  <a:extLst>
                    <a:ext uri="{9D8B030D-6E8A-4147-A177-3AD203B41FA5}">
                      <a16:colId xmlns:a16="http://schemas.microsoft.com/office/drawing/2014/main" val="737545320"/>
                    </a:ext>
                  </a:extLst>
                </a:gridCol>
                <a:gridCol w="1062990">
                  <a:extLst>
                    <a:ext uri="{9D8B030D-6E8A-4147-A177-3AD203B41FA5}">
                      <a16:colId xmlns:a16="http://schemas.microsoft.com/office/drawing/2014/main" val="496384647"/>
                    </a:ext>
                  </a:extLst>
                </a:gridCol>
                <a:gridCol w="1062990">
                  <a:extLst>
                    <a:ext uri="{9D8B030D-6E8A-4147-A177-3AD203B41FA5}">
                      <a16:colId xmlns:a16="http://schemas.microsoft.com/office/drawing/2014/main" val="1938552256"/>
                    </a:ext>
                  </a:extLst>
                </a:gridCol>
                <a:gridCol w="1062990">
                  <a:extLst>
                    <a:ext uri="{9D8B030D-6E8A-4147-A177-3AD203B41FA5}">
                      <a16:colId xmlns:a16="http://schemas.microsoft.com/office/drawing/2014/main" val="583868406"/>
                    </a:ext>
                  </a:extLst>
                </a:gridCol>
              </a:tblGrid>
              <a:tr h="1062990">
                <a:tc>
                  <a:txBody>
                    <a:bodyPr/>
                    <a:lstStyle/>
                    <a:p>
                      <a:pPr algn="ctr"/>
                      <a:endParaRPr lang="en-US" sz="2100" b="1" i="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100" b="1" i="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6" name="Table 5">
            <a:extLst>
              <a:ext uri="{FF2B5EF4-FFF2-40B4-BE49-F238E27FC236}">
                <a16:creationId xmlns:a16="http://schemas.microsoft.com/office/drawing/2014/main" id="{30E5E872-F952-6140-BD26-C5288CA1D7EF}"/>
              </a:ext>
            </a:extLst>
          </p:cNvPr>
          <p:cNvGraphicFramePr>
            <a:graphicFrameLocks noGrp="1"/>
          </p:cNvGraphicFramePr>
          <p:nvPr>
            <p:extLst>
              <p:ext uri="{D42A27DB-BD31-4B8C-83A1-F6EECF244321}">
                <p14:modId xmlns:p14="http://schemas.microsoft.com/office/powerpoint/2010/main" val="3712572724"/>
              </p:ext>
            </p:extLst>
          </p:nvPr>
        </p:nvGraphicFramePr>
        <p:xfrm>
          <a:off x="6724980" y="2449667"/>
          <a:ext cx="2047178" cy="1714500"/>
        </p:xfrm>
        <a:graphic>
          <a:graphicData uri="http://schemas.openxmlformats.org/drawingml/2006/table">
            <a:tbl>
              <a:tblPr firstRow="1" bandRow="1">
                <a:tableStyleId>{5940675A-B579-460E-94D1-54222C63F5DA}</a:tableStyleId>
              </a:tblPr>
              <a:tblGrid>
                <a:gridCol w="316358">
                  <a:extLst>
                    <a:ext uri="{9D8B030D-6E8A-4147-A177-3AD203B41FA5}">
                      <a16:colId xmlns:a16="http://schemas.microsoft.com/office/drawing/2014/main" val="2647989219"/>
                    </a:ext>
                  </a:extLst>
                </a:gridCol>
                <a:gridCol w="1730820">
                  <a:extLst>
                    <a:ext uri="{9D8B030D-6E8A-4147-A177-3AD203B41FA5}">
                      <a16:colId xmlns:a16="http://schemas.microsoft.com/office/drawing/2014/main" val="633041781"/>
                    </a:ext>
                  </a:extLst>
                </a:gridCol>
              </a:tblGrid>
              <a:tr h="297180">
                <a:tc>
                  <a:txBody>
                    <a:bodyPr/>
                    <a:lstStyle/>
                    <a:p>
                      <a:pPr algn="l"/>
                      <a:endParaRPr lang="en-US" sz="1400" b="1"/>
                    </a:p>
                  </a:txBody>
                  <a:tcPr marL="68580" marR="68580" marT="34290" marB="3429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1500" b="0"/>
                        <a:t>Processing Element</a:t>
                      </a:r>
                    </a:p>
                  </a:txBody>
                  <a:tcPr marL="68580" marR="68580" marT="34290" marB="34290"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97180">
                <a:tc>
                  <a:txBody>
                    <a:bodyPr/>
                    <a:lstStyle/>
                    <a:p>
                      <a:pPr algn="l"/>
                      <a:endParaRPr lang="en-US" sz="1400" b="1"/>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a:t>(PE) / Compute</a:t>
                      </a:r>
                    </a:p>
                  </a:txBody>
                  <a:tcPr marL="68580" marR="68580" marT="34290" marB="3429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684334"/>
                  </a:ext>
                </a:extLst>
              </a:tr>
              <a:tr h="297180">
                <a:tc>
                  <a:txBody>
                    <a:bodyPr/>
                    <a:lstStyle/>
                    <a:p>
                      <a:pPr algn="l"/>
                      <a:endParaRPr lang="en-US" sz="1400" b="1"/>
                    </a:p>
                  </a:txBody>
                  <a:tcPr marL="68580" marR="68580" marT="34290" marB="34290">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1500" b="0"/>
                        <a:t>Memory (MEM)</a:t>
                      </a:r>
                    </a:p>
                  </a:txBody>
                  <a:tcPr marL="68580" marR="68580" marT="34290" marB="34290"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97180">
                <a:tc>
                  <a:txBody>
                    <a:bodyPr/>
                    <a:lstStyle/>
                    <a:p>
                      <a:pPr algn="l"/>
                      <a:endParaRPr lang="en-US" sz="1400" b="1"/>
                    </a:p>
                  </a:txBody>
                  <a:tcPr marL="68580" marR="68580" marT="34290" marB="3429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1500" b="0"/>
                        <a:t>Switch box (SB)</a:t>
                      </a:r>
                    </a:p>
                  </a:txBody>
                  <a:tcPr marL="68580" marR="68580" marT="34290" marB="34290"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525780">
                <a:tc>
                  <a:txBody>
                    <a:bodyPr/>
                    <a:lstStyle/>
                    <a:p>
                      <a:pPr algn="l"/>
                      <a:endParaRPr lang="en-US" sz="1400" b="1"/>
                    </a:p>
                  </a:txBody>
                  <a:tcPr marL="68580" marR="68580" marT="34290" marB="3429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1500" b="0"/>
                        <a:t>Connection box (CB)</a:t>
                      </a:r>
                    </a:p>
                  </a:txBody>
                  <a:tcPr marL="68580" marR="68580" marT="34290" marB="34290"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54" name="Group 53">
            <a:extLst>
              <a:ext uri="{FF2B5EF4-FFF2-40B4-BE49-F238E27FC236}">
                <a16:creationId xmlns:a16="http://schemas.microsoft.com/office/drawing/2014/main" id="{6D48C5E2-351C-424C-A268-3F490FC1E942}"/>
              </a:ext>
            </a:extLst>
          </p:cNvPr>
          <p:cNvGrpSpPr/>
          <p:nvPr/>
        </p:nvGrpSpPr>
        <p:grpSpPr>
          <a:xfrm rot="5400000">
            <a:off x="1089005" y="2602771"/>
            <a:ext cx="4060391" cy="150399"/>
            <a:chOff x="3447050" y="2038954"/>
            <a:chExt cx="4297680" cy="200532"/>
          </a:xfrm>
        </p:grpSpPr>
        <p:cxnSp>
          <p:nvCxnSpPr>
            <p:cNvPr id="50" name="Straight Connector 49">
              <a:extLst>
                <a:ext uri="{FF2B5EF4-FFF2-40B4-BE49-F238E27FC236}">
                  <a16:creationId xmlns:a16="http://schemas.microsoft.com/office/drawing/2014/main" id="{5D84986D-DEE1-A24F-BD7E-C9C542AA4129}"/>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FF0CF4B9-E9FC-7244-A862-1292E14453C4}"/>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CC1E2E53-5A24-3F48-83D3-4E5F4BFAEB2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3" name="Straight Connector 52">
              <a:extLst>
                <a:ext uri="{FF2B5EF4-FFF2-40B4-BE49-F238E27FC236}">
                  <a16:creationId xmlns:a16="http://schemas.microsoft.com/office/drawing/2014/main" id="{B8703E23-F566-9846-A5EA-864FA98492E4}"/>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55" name="Group 54">
            <a:extLst>
              <a:ext uri="{FF2B5EF4-FFF2-40B4-BE49-F238E27FC236}">
                <a16:creationId xmlns:a16="http://schemas.microsoft.com/office/drawing/2014/main" id="{8115A95E-A0D5-3C41-8A7F-7ABBC7269E96}"/>
              </a:ext>
            </a:extLst>
          </p:cNvPr>
          <p:cNvGrpSpPr/>
          <p:nvPr/>
        </p:nvGrpSpPr>
        <p:grpSpPr>
          <a:xfrm rot="5400000">
            <a:off x="2153311" y="2602770"/>
            <a:ext cx="4060391" cy="150399"/>
            <a:chOff x="3447050" y="2038954"/>
            <a:chExt cx="4297680" cy="200532"/>
          </a:xfrm>
        </p:grpSpPr>
        <p:cxnSp>
          <p:nvCxnSpPr>
            <p:cNvPr id="56" name="Straight Connector 55">
              <a:extLst>
                <a:ext uri="{FF2B5EF4-FFF2-40B4-BE49-F238E27FC236}">
                  <a16:creationId xmlns:a16="http://schemas.microsoft.com/office/drawing/2014/main" id="{2B2CC9B9-4604-B04E-89E7-FFFB425AE178}"/>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7" name="Straight Connector 56">
              <a:extLst>
                <a:ext uri="{FF2B5EF4-FFF2-40B4-BE49-F238E27FC236}">
                  <a16:creationId xmlns:a16="http://schemas.microsoft.com/office/drawing/2014/main" id="{4DEA106C-F5D5-1340-83AA-82F71E277242}"/>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8" name="Straight Connector 57">
              <a:extLst>
                <a:ext uri="{FF2B5EF4-FFF2-40B4-BE49-F238E27FC236}">
                  <a16:creationId xmlns:a16="http://schemas.microsoft.com/office/drawing/2014/main" id="{CA85B41D-3E81-4448-85C8-B69C493E79A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4A0223DF-D7D2-4647-92A6-929197EB1CC7}"/>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0" name="Group 59">
            <a:extLst>
              <a:ext uri="{FF2B5EF4-FFF2-40B4-BE49-F238E27FC236}">
                <a16:creationId xmlns:a16="http://schemas.microsoft.com/office/drawing/2014/main" id="{BD60804B-1E41-894B-877B-5ADABC07DB2A}"/>
              </a:ext>
            </a:extLst>
          </p:cNvPr>
          <p:cNvGrpSpPr/>
          <p:nvPr/>
        </p:nvGrpSpPr>
        <p:grpSpPr>
          <a:xfrm rot="5400000">
            <a:off x="3217616" y="2602770"/>
            <a:ext cx="4060391" cy="150399"/>
            <a:chOff x="3447050" y="2038954"/>
            <a:chExt cx="4297680" cy="200532"/>
          </a:xfrm>
        </p:grpSpPr>
        <p:cxnSp>
          <p:nvCxnSpPr>
            <p:cNvPr id="61" name="Straight Connector 60">
              <a:extLst>
                <a:ext uri="{FF2B5EF4-FFF2-40B4-BE49-F238E27FC236}">
                  <a16:creationId xmlns:a16="http://schemas.microsoft.com/office/drawing/2014/main" id="{EF49F67D-A9B7-334B-AF47-7605BCD5592A}"/>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2" name="Straight Connector 61">
              <a:extLst>
                <a:ext uri="{FF2B5EF4-FFF2-40B4-BE49-F238E27FC236}">
                  <a16:creationId xmlns:a16="http://schemas.microsoft.com/office/drawing/2014/main" id="{7F0F2F33-FCF8-094E-90E8-C8F758AA7263}"/>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3" name="Straight Connector 62">
              <a:extLst>
                <a:ext uri="{FF2B5EF4-FFF2-40B4-BE49-F238E27FC236}">
                  <a16:creationId xmlns:a16="http://schemas.microsoft.com/office/drawing/2014/main" id="{3B667EC9-7967-2843-A15D-BDE492C06AA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4" name="Straight Connector 63">
              <a:extLst>
                <a:ext uri="{FF2B5EF4-FFF2-40B4-BE49-F238E27FC236}">
                  <a16:creationId xmlns:a16="http://schemas.microsoft.com/office/drawing/2014/main" id="{8B9F0DE2-0066-154C-8EC9-6C19B7932F1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5" name="Group 64">
            <a:extLst>
              <a:ext uri="{FF2B5EF4-FFF2-40B4-BE49-F238E27FC236}">
                <a16:creationId xmlns:a16="http://schemas.microsoft.com/office/drawing/2014/main" id="{18BB5CEF-B1F2-EF4A-9D1F-CD31B7E31110}"/>
              </a:ext>
            </a:extLst>
          </p:cNvPr>
          <p:cNvGrpSpPr/>
          <p:nvPr/>
        </p:nvGrpSpPr>
        <p:grpSpPr>
          <a:xfrm rot="5400000">
            <a:off x="4281922" y="2602770"/>
            <a:ext cx="4060391" cy="150399"/>
            <a:chOff x="3447050" y="2038954"/>
            <a:chExt cx="4297680" cy="200532"/>
          </a:xfrm>
        </p:grpSpPr>
        <p:cxnSp>
          <p:nvCxnSpPr>
            <p:cNvPr id="66" name="Straight Connector 65">
              <a:extLst>
                <a:ext uri="{FF2B5EF4-FFF2-40B4-BE49-F238E27FC236}">
                  <a16:creationId xmlns:a16="http://schemas.microsoft.com/office/drawing/2014/main" id="{B78A5E41-CCB7-7C4D-8D51-2A597CBC56D3}"/>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7" name="Straight Connector 66">
              <a:extLst>
                <a:ext uri="{FF2B5EF4-FFF2-40B4-BE49-F238E27FC236}">
                  <a16:creationId xmlns:a16="http://schemas.microsoft.com/office/drawing/2014/main" id="{D6EF5D72-D0BE-294B-9D86-C396DF9CAD49}"/>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28DEC83A-A645-BF41-BE88-C40DC037CA95}"/>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B18EF049-0F78-1A44-BC97-A076C717B073}"/>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11" name="Straight Connector 10">
            <a:extLst>
              <a:ext uri="{FF2B5EF4-FFF2-40B4-BE49-F238E27FC236}">
                <a16:creationId xmlns:a16="http://schemas.microsoft.com/office/drawing/2014/main" id="{B685C2AF-A48F-CC44-BEE6-DF56E59D7C88}"/>
              </a:ext>
            </a:extLst>
          </p:cNvPr>
          <p:cNvCxnSpPr/>
          <p:nvPr/>
        </p:nvCxnSpPr>
        <p:spPr>
          <a:xfrm>
            <a:off x="2246585" y="143740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8" name="Straight Connector 17">
            <a:extLst>
              <a:ext uri="{FF2B5EF4-FFF2-40B4-BE49-F238E27FC236}">
                <a16:creationId xmlns:a16="http://schemas.microsoft.com/office/drawing/2014/main" id="{400895BE-D21D-854F-B549-44DFF014EF5A}"/>
              </a:ext>
            </a:extLst>
          </p:cNvPr>
          <p:cNvCxnSpPr/>
          <p:nvPr/>
        </p:nvCxnSpPr>
        <p:spPr>
          <a:xfrm>
            <a:off x="2246585" y="158780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6DCA7693-F09F-8B4B-9797-FC1C2C80E348}"/>
              </a:ext>
            </a:extLst>
          </p:cNvPr>
          <p:cNvCxnSpPr/>
          <p:nvPr/>
        </p:nvCxnSpPr>
        <p:spPr>
          <a:xfrm>
            <a:off x="2246585" y="148753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0" name="Straight Connector 19">
            <a:extLst>
              <a:ext uri="{FF2B5EF4-FFF2-40B4-BE49-F238E27FC236}">
                <a16:creationId xmlns:a16="http://schemas.microsoft.com/office/drawing/2014/main" id="{2AAD1604-2BC8-C24E-89E1-2041D9B50626}"/>
              </a:ext>
            </a:extLst>
          </p:cNvPr>
          <p:cNvCxnSpPr/>
          <p:nvPr/>
        </p:nvCxnSpPr>
        <p:spPr>
          <a:xfrm>
            <a:off x="2246585" y="153766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17" name="Rectangle 16">
            <a:extLst>
              <a:ext uri="{FF2B5EF4-FFF2-40B4-BE49-F238E27FC236}">
                <a16:creationId xmlns:a16="http://schemas.microsoft.com/office/drawing/2014/main" id="{8F6A9787-DAF1-8C44-B49D-6C7D41EB4FF4}"/>
              </a:ext>
            </a:extLst>
          </p:cNvPr>
          <p:cNvSpPr/>
          <p:nvPr/>
        </p:nvSpPr>
        <p:spPr>
          <a:xfrm>
            <a:off x="407005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6" name="Rectangle 15">
            <a:extLst>
              <a:ext uri="{FF2B5EF4-FFF2-40B4-BE49-F238E27FC236}">
                <a16:creationId xmlns:a16="http://schemas.microsoft.com/office/drawing/2014/main" id="{1B591064-00B6-1A43-AACC-88EE85D271E9}"/>
              </a:ext>
            </a:extLst>
          </p:cNvPr>
          <p:cNvSpPr/>
          <p:nvPr/>
        </p:nvSpPr>
        <p:spPr>
          <a:xfrm>
            <a:off x="5133245"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5" name="Rectangle 14">
            <a:extLst>
              <a:ext uri="{FF2B5EF4-FFF2-40B4-BE49-F238E27FC236}">
                <a16:creationId xmlns:a16="http://schemas.microsoft.com/office/drawing/2014/main" id="{4FDC1680-FF60-934D-854B-DF4634DD69BF}"/>
              </a:ext>
            </a:extLst>
          </p:cNvPr>
          <p:cNvSpPr/>
          <p:nvPr/>
        </p:nvSpPr>
        <p:spPr>
          <a:xfrm>
            <a:off x="6196433"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4" name="Rectangle 13">
            <a:extLst>
              <a:ext uri="{FF2B5EF4-FFF2-40B4-BE49-F238E27FC236}">
                <a16:creationId xmlns:a16="http://schemas.microsoft.com/office/drawing/2014/main" id="{04857054-B7E0-7A4E-AF4F-FF8F04158015}"/>
              </a:ext>
            </a:extLst>
          </p:cNvPr>
          <p:cNvSpPr/>
          <p:nvPr/>
        </p:nvSpPr>
        <p:spPr>
          <a:xfrm>
            <a:off x="300419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33" name="Straight Connector 32">
            <a:extLst>
              <a:ext uri="{FF2B5EF4-FFF2-40B4-BE49-F238E27FC236}">
                <a16:creationId xmlns:a16="http://schemas.microsoft.com/office/drawing/2014/main" id="{BE900501-D8E6-5E4C-AB0E-751AA54D1D1F}"/>
              </a:ext>
            </a:extLst>
          </p:cNvPr>
          <p:cNvCxnSpPr/>
          <p:nvPr/>
        </p:nvCxnSpPr>
        <p:spPr>
          <a:xfrm>
            <a:off x="2246585" y="356228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ABD48EC4-CE3F-5C41-95DC-A8D7D2389606}"/>
              </a:ext>
            </a:extLst>
          </p:cNvPr>
          <p:cNvCxnSpPr/>
          <p:nvPr/>
        </p:nvCxnSpPr>
        <p:spPr>
          <a:xfrm>
            <a:off x="2246585" y="371268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 name="Straight Connector 34">
            <a:extLst>
              <a:ext uri="{FF2B5EF4-FFF2-40B4-BE49-F238E27FC236}">
                <a16:creationId xmlns:a16="http://schemas.microsoft.com/office/drawing/2014/main" id="{3F97210C-68FC-7E4A-BB8A-D7F6E91E8113}"/>
              </a:ext>
            </a:extLst>
          </p:cNvPr>
          <p:cNvCxnSpPr/>
          <p:nvPr/>
        </p:nvCxnSpPr>
        <p:spPr>
          <a:xfrm>
            <a:off x="2246585" y="3612416"/>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D57629C1-9BA5-A749-9127-636F047ED298}"/>
              </a:ext>
            </a:extLst>
          </p:cNvPr>
          <p:cNvCxnSpPr/>
          <p:nvPr/>
        </p:nvCxnSpPr>
        <p:spPr>
          <a:xfrm>
            <a:off x="2246585" y="3662549"/>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 name="Rectangle 36">
            <a:extLst>
              <a:ext uri="{FF2B5EF4-FFF2-40B4-BE49-F238E27FC236}">
                <a16:creationId xmlns:a16="http://schemas.microsoft.com/office/drawing/2014/main" id="{28526F03-D10C-0F4C-98CD-8DA024D9CE6D}"/>
              </a:ext>
            </a:extLst>
          </p:cNvPr>
          <p:cNvSpPr/>
          <p:nvPr/>
        </p:nvSpPr>
        <p:spPr>
          <a:xfrm>
            <a:off x="407005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8" name="Rectangle 37">
            <a:extLst>
              <a:ext uri="{FF2B5EF4-FFF2-40B4-BE49-F238E27FC236}">
                <a16:creationId xmlns:a16="http://schemas.microsoft.com/office/drawing/2014/main" id="{2B8EAB5B-2B99-5F4E-B285-628E43AA64E5}"/>
              </a:ext>
            </a:extLst>
          </p:cNvPr>
          <p:cNvSpPr/>
          <p:nvPr/>
        </p:nvSpPr>
        <p:spPr>
          <a:xfrm>
            <a:off x="5133245"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9" name="Rectangle 38">
            <a:extLst>
              <a:ext uri="{FF2B5EF4-FFF2-40B4-BE49-F238E27FC236}">
                <a16:creationId xmlns:a16="http://schemas.microsoft.com/office/drawing/2014/main" id="{C1ACBB87-24BA-FF47-860D-BE778E0B3C02}"/>
              </a:ext>
            </a:extLst>
          </p:cNvPr>
          <p:cNvSpPr/>
          <p:nvPr/>
        </p:nvSpPr>
        <p:spPr>
          <a:xfrm>
            <a:off x="6196433"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0" name="Rectangle 39">
            <a:extLst>
              <a:ext uri="{FF2B5EF4-FFF2-40B4-BE49-F238E27FC236}">
                <a16:creationId xmlns:a16="http://schemas.microsoft.com/office/drawing/2014/main" id="{9B14C336-815C-884E-9220-3440890E609C}"/>
              </a:ext>
            </a:extLst>
          </p:cNvPr>
          <p:cNvSpPr/>
          <p:nvPr/>
        </p:nvSpPr>
        <p:spPr>
          <a:xfrm>
            <a:off x="300419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42" name="Straight Connector 41">
            <a:extLst>
              <a:ext uri="{FF2B5EF4-FFF2-40B4-BE49-F238E27FC236}">
                <a16:creationId xmlns:a16="http://schemas.microsoft.com/office/drawing/2014/main" id="{FA1994E4-262F-EE4B-B7AA-88888B83FC96}"/>
              </a:ext>
            </a:extLst>
          </p:cNvPr>
          <p:cNvCxnSpPr/>
          <p:nvPr/>
        </p:nvCxnSpPr>
        <p:spPr>
          <a:xfrm>
            <a:off x="2246585" y="462472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3F0BB2C4-ACFA-4340-B50E-62149D0D6AB6}"/>
              </a:ext>
            </a:extLst>
          </p:cNvPr>
          <p:cNvCxnSpPr/>
          <p:nvPr/>
        </p:nvCxnSpPr>
        <p:spPr>
          <a:xfrm>
            <a:off x="2246585" y="477512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E9033556-A124-6D4C-8E77-C1F0DFB29A2B}"/>
              </a:ext>
            </a:extLst>
          </p:cNvPr>
          <p:cNvCxnSpPr/>
          <p:nvPr/>
        </p:nvCxnSpPr>
        <p:spPr>
          <a:xfrm>
            <a:off x="2246585" y="467485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4D489FE0-889D-B54E-98EC-51D86B3F2391}"/>
              </a:ext>
            </a:extLst>
          </p:cNvPr>
          <p:cNvCxnSpPr/>
          <p:nvPr/>
        </p:nvCxnSpPr>
        <p:spPr>
          <a:xfrm>
            <a:off x="2246585" y="472499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38F37504-8F82-F74B-8226-B2E310EFE514}"/>
              </a:ext>
            </a:extLst>
          </p:cNvPr>
          <p:cNvSpPr/>
          <p:nvPr/>
        </p:nvSpPr>
        <p:spPr>
          <a:xfrm>
            <a:off x="407005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7" name="Rectangle 46">
            <a:extLst>
              <a:ext uri="{FF2B5EF4-FFF2-40B4-BE49-F238E27FC236}">
                <a16:creationId xmlns:a16="http://schemas.microsoft.com/office/drawing/2014/main" id="{C94B204F-B9D3-1341-B377-8B02882A06CB}"/>
              </a:ext>
            </a:extLst>
          </p:cNvPr>
          <p:cNvSpPr/>
          <p:nvPr/>
        </p:nvSpPr>
        <p:spPr>
          <a:xfrm>
            <a:off x="5133245"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8" name="Rectangle 47">
            <a:extLst>
              <a:ext uri="{FF2B5EF4-FFF2-40B4-BE49-F238E27FC236}">
                <a16:creationId xmlns:a16="http://schemas.microsoft.com/office/drawing/2014/main" id="{46B17539-C493-0D47-83C5-C8D48F152404}"/>
              </a:ext>
            </a:extLst>
          </p:cNvPr>
          <p:cNvSpPr/>
          <p:nvPr/>
        </p:nvSpPr>
        <p:spPr>
          <a:xfrm>
            <a:off x="6196433"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9" name="Rectangle 48">
            <a:extLst>
              <a:ext uri="{FF2B5EF4-FFF2-40B4-BE49-F238E27FC236}">
                <a16:creationId xmlns:a16="http://schemas.microsoft.com/office/drawing/2014/main" id="{82421929-439B-134F-B548-96F0A7DED065}"/>
              </a:ext>
            </a:extLst>
          </p:cNvPr>
          <p:cNvSpPr/>
          <p:nvPr/>
        </p:nvSpPr>
        <p:spPr>
          <a:xfrm>
            <a:off x="300419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24" name="Straight Connector 23">
            <a:extLst>
              <a:ext uri="{FF2B5EF4-FFF2-40B4-BE49-F238E27FC236}">
                <a16:creationId xmlns:a16="http://schemas.microsoft.com/office/drawing/2014/main" id="{99B4E1CA-D334-F44F-AF0E-C82D2BC70C47}"/>
              </a:ext>
            </a:extLst>
          </p:cNvPr>
          <p:cNvCxnSpPr/>
          <p:nvPr/>
        </p:nvCxnSpPr>
        <p:spPr>
          <a:xfrm>
            <a:off x="2246585" y="249984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44CBADF3-F8DA-E041-B83C-6F972D0AAD41}"/>
              </a:ext>
            </a:extLst>
          </p:cNvPr>
          <p:cNvCxnSpPr/>
          <p:nvPr/>
        </p:nvCxnSpPr>
        <p:spPr>
          <a:xfrm>
            <a:off x="2246585" y="265024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23B08ABD-B4A7-BA4E-8806-421A5DF1C93F}"/>
              </a:ext>
            </a:extLst>
          </p:cNvPr>
          <p:cNvCxnSpPr/>
          <p:nvPr/>
        </p:nvCxnSpPr>
        <p:spPr>
          <a:xfrm>
            <a:off x="2246585" y="2549975"/>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E695F7E4-2E72-8544-AEC3-FB43FA579325}"/>
              </a:ext>
            </a:extLst>
          </p:cNvPr>
          <p:cNvCxnSpPr/>
          <p:nvPr/>
        </p:nvCxnSpPr>
        <p:spPr>
          <a:xfrm>
            <a:off x="2246585" y="2600108"/>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28" name="Rectangle 27">
            <a:extLst>
              <a:ext uri="{FF2B5EF4-FFF2-40B4-BE49-F238E27FC236}">
                <a16:creationId xmlns:a16="http://schemas.microsoft.com/office/drawing/2014/main" id="{29612175-A683-0B43-81EA-81048BC1302A}"/>
              </a:ext>
            </a:extLst>
          </p:cNvPr>
          <p:cNvSpPr/>
          <p:nvPr/>
        </p:nvSpPr>
        <p:spPr>
          <a:xfrm>
            <a:off x="407005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29" name="Rectangle 28">
            <a:extLst>
              <a:ext uri="{FF2B5EF4-FFF2-40B4-BE49-F238E27FC236}">
                <a16:creationId xmlns:a16="http://schemas.microsoft.com/office/drawing/2014/main" id="{00062FB4-45EE-564B-975A-74B08A5D64D4}"/>
              </a:ext>
            </a:extLst>
          </p:cNvPr>
          <p:cNvSpPr/>
          <p:nvPr/>
        </p:nvSpPr>
        <p:spPr>
          <a:xfrm>
            <a:off x="5133245"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0" name="Rectangle 29">
            <a:extLst>
              <a:ext uri="{FF2B5EF4-FFF2-40B4-BE49-F238E27FC236}">
                <a16:creationId xmlns:a16="http://schemas.microsoft.com/office/drawing/2014/main" id="{73454489-3182-5B4B-B48C-C2D6506342D6}"/>
              </a:ext>
            </a:extLst>
          </p:cNvPr>
          <p:cNvSpPr/>
          <p:nvPr/>
        </p:nvSpPr>
        <p:spPr>
          <a:xfrm>
            <a:off x="6196433"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1" name="Rectangle 30">
            <a:extLst>
              <a:ext uri="{FF2B5EF4-FFF2-40B4-BE49-F238E27FC236}">
                <a16:creationId xmlns:a16="http://schemas.microsoft.com/office/drawing/2014/main" id="{7E71654E-BC18-D749-8183-30BBB3194B8C}"/>
              </a:ext>
            </a:extLst>
          </p:cNvPr>
          <p:cNvSpPr/>
          <p:nvPr/>
        </p:nvSpPr>
        <p:spPr>
          <a:xfrm>
            <a:off x="300419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71" name="Rectangle 70">
            <a:extLst>
              <a:ext uri="{FF2B5EF4-FFF2-40B4-BE49-F238E27FC236}">
                <a16:creationId xmlns:a16="http://schemas.microsoft.com/office/drawing/2014/main" id="{5CA454FC-52DF-0D45-8017-49172C82E3C7}"/>
              </a:ext>
            </a:extLst>
          </p:cNvPr>
          <p:cNvSpPr/>
          <p:nvPr/>
        </p:nvSpPr>
        <p:spPr>
          <a:xfrm>
            <a:off x="3278910"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87" name="Group 86">
            <a:extLst>
              <a:ext uri="{FF2B5EF4-FFF2-40B4-BE49-F238E27FC236}">
                <a16:creationId xmlns:a16="http://schemas.microsoft.com/office/drawing/2014/main" id="{B6B635AF-FC4A-6A46-80AE-52DCFC99DA24}"/>
              </a:ext>
            </a:extLst>
          </p:cNvPr>
          <p:cNvGrpSpPr/>
          <p:nvPr/>
        </p:nvGrpSpPr>
        <p:grpSpPr>
          <a:xfrm rot="16200000" flipH="1">
            <a:off x="3200061" y="2313081"/>
            <a:ext cx="416009" cy="267952"/>
            <a:chOff x="4264586" y="2194147"/>
            <a:chExt cx="554678" cy="482626"/>
          </a:xfrm>
        </p:grpSpPr>
        <p:sp>
          <p:nvSpPr>
            <p:cNvPr id="88" name="Trapezoid 87">
              <a:extLst>
                <a:ext uri="{FF2B5EF4-FFF2-40B4-BE49-F238E27FC236}">
                  <a16:creationId xmlns:a16="http://schemas.microsoft.com/office/drawing/2014/main" id="{5495B4B0-2C25-6E40-BE86-87661AF7338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7553CD5F-F7DB-6142-8355-06E0DA589F2E}"/>
                </a:ext>
              </a:extLst>
            </p:cNvPr>
            <p:cNvGrpSpPr/>
            <p:nvPr/>
          </p:nvGrpSpPr>
          <p:grpSpPr>
            <a:xfrm>
              <a:off x="4555407" y="2265334"/>
              <a:ext cx="263857" cy="340252"/>
              <a:chOff x="4555407" y="2271223"/>
              <a:chExt cx="263857" cy="340252"/>
            </a:xfrm>
          </p:grpSpPr>
          <p:cxnSp>
            <p:nvCxnSpPr>
              <p:cNvPr id="91" name="Straight Connector 90">
                <a:extLst>
                  <a:ext uri="{FF2B5EF4-FFF2-40B4-BE49-F238E27FC236}">
                    <a16:creationId xmlns:a16="http://schemas.microsoft.com/office/drawing/2014/main" id="{485C1B2F-8B25-3D49-908D-78DDEF6394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a:extLst>
                  <a:ext uri="{FF2B5EF4-FFF2-40B4-BE49-F238E27FC236}">
                    <a16:creationId xmlns:a16="http://schemas.microsoft.com/office/drawing/2014/main" id="{CDD603DD-7A03-D644-9ADA-117535EAE98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a:extLst>
                  <a:ext uri="{FF2B5EF4-FFF2-40B4-BE49-F238E27FC236}">
                    <a16:creationId xmlns:a16="http://schemas.microsoft.com/office/drawing/2014/main" id="{585B1C4C-CADB-074F-9985-70FBB5BD98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768B4F5E-9819-4D47-BF3E-A306B387CC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90" name="Straight Connector 89">
              <a:extLst>
                <a:ext uri="{FF2B5EF4-FFF2-40B4-BE49-F238E27FC236}">
                  <a16:creationId xmlns:a16="http://schemas.microsoft.com/office/drawing/2014/main" id="{97AE8638-1C34-3C4E-AC6A-80A8BB014892}"/>
                </a:ext>
              </a:extLst>
            </p:cNvPr>
            <p:cNvCxnSpPr>
              <a:cxnSpLocks/>
              <a:endCxn id="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85" name="Group 84">
            <a:extLst>
              <a:ext uri="{FF2B5EF4-FFF2-40B4-BE49-F238E27FC236}">
                <a16:creationId xmlns:a16="http://schemas.microsoft.com/office/drawing/2014/main" id="{94049F58-0878-2C45-9FAB-A98FD1AD3093}"/>
              </a:ext>
            </a:extLst>
          </p:cNvPr>
          <p:cNvGrpSpPr/>
          <p:nvPr/>
        </p:nvGrpSpPr>
        <p:grpSpPr>
          <a:xfrm>
            <a:off x="3848124" y="1678284"/>
            <a:ext cx="416009" cy="267952"/>
            <a:chOff x="4264586" y="2194147"/>
            <a:chExt cx="554678" cy="482626"/>
          </a:xfrm>
        </p:grpSpPr>
        <p:sp>
          <p:nvSpPr>
            <p:cNvPr id="70" name="Trapezoid 69">
              <a:extLst>
                <a:ext uri="{FF2B5EF4-FFF2-40B4-BE49-F238E27FC236}">
                  <a16:creationId xmlns:a16="http://schemas.microsoft.com/office/drawing/2014/main" id="{DA7749A3-84E4-F64C-9D28-7EB3C62EE24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7BC20F5-02F5-A14B-A86A-AEF5BEB8DCE8}"/>
                </a:ext>
              </a:extLst>
            </p:cNvPr>
            <p:cNvGrpSpPr/>
            <p:nvPr/>
          </p:nvGrpSpPr>
          <p:grpSpPr>
            <a:xfrm>
              <a:off x="4555407" y="2265334"/>
              <a:ext cx="263857" cy="340252"/>
              <a:chOff x="4555407" y="2271223"/>
              <a:chExt cx="263857" cy="340252"/>
            </a:xfrm>
          </p:grpSpPr>
          <p:cxnSp>
            <p:nvCxnSpPr>
              <p:cNvPr id="73" name="Straight Connector 72">
                <a:extLst>
                  <a:ext uri="{FF2B5EF4-FFF2-40B4-BE49-F238E27FC236}">
                    <a16:creationId xmlns:a16="http://schemas.microsoft.com/office/drawing/2014/main" id="{C2D617D3-8B0A-EB4E-BF1F-C5FDB8AB3441}"/>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4" name="Straight Connector 73">
                <a:extLst>
                  <a:ext uri="{FF2B5EF4-FFF2-40B4-BE49-F238E27FC236}">
                    <a16:creationId xmlns:a16="http://schemas.microsoft.com/office/drawing/2014/main" id="{7217555E-DD0E-6944-9ECD-3907DB30E92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C652BBEB-23D1-7E43-B5D4-6FDD6A0E14C2}"/>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6" name="Straight Connector 75">
                <a:extLst>
                  <a:ext uri="{FF2B5EF4-FFF2-40B4-BE49-F238E27FC236}">
                    <a16:creationId xmlns:a16="http://schemas.microsoft.com/office/drawing/2014/main" id="{DA4DA1E3-BCB6-FD40-AA86-F6D21854407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78" name="Straight Connector 77">
              <a:extLst>
                <a:ext uri="{FF2B5EF4-FFF2-40B4-BE49-F238E27FC236}">
                  <a16:creationId xmlns:a16="http://schemas.microsoft.com/office/drawing/2014/main" id="{C0236098-D0AB-4945-9330-F1A098EFE183}"/>
                </a:ext>
              </a:extLst>
            </p:cNvPr>
            <p:cNvCxnSpPr>
              <a:cxnSpLocks/>
              <a:endCxn id="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96" name="Straight Connector 95">
            <a:extLst>
              <a:ext uri="{FF2B5EF4-FFF2-40B4-BE49-F238E27FC236}">
                <a16:creationId xmlns:a16="http://schemas.microsoft.com/office/drawing/2014/main" id="{A7502C59-B0CC-EB49-937B-0536CBB9B030}"/>
              </a:ext>
            </a:extLst>
          </p:cNvPr>
          <p:cNvCxnSpPr>
            <a:cxnSpLocks/>
          </p:cNvCxnSpPr>
          <p:nvPr/>
        </p:nvCxnSpPr>
        <p:spPr>
          <a:xfrm>
            <a:off x="3848124"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2" name="Rectangle 101">
            <a:extLst>
              <a:ext uri="{FF2B5EF4-FFF2-40B4-BE49-F238E27FC236}">
                <a16:creationId xmlns:a16="http://schemas.microsoft.com/office/drawing/2014/main" id="{6B244C52-AAA1-5040-8128-44596C26ED97}"/>
              </a:ext>
            </a:extLst>
          </p:cNvPr>
          <p:cNvSpPr/>
          <p:nvPr/>
        </p:nvSpPr>
        <p:spPr>
          <a:xfrm>
            <a:off x="3278910"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103" name="Group 102">
            <a:extLst>
              <a:ext uri="{FF2B5EF4-FFF2-40B4-BE49-F238E27FC236}">
                <a16:creationId xmlns:a16="http://schemas.microsoft.com/office/drawing/2014/main" id="{69EF155A-B3AC-804C-9DEC-F625DABB64EF}"/>
              </a:ext>
            </a:extLst>
          </p:cNvPr>
          <p:cNvGrpSpPr/>
          <p:nvPr/>
        </p:nvGrpSpPr>
        <p:grpSpPr>
          <a:xfrm rot="16200000" flipH="1">
            <a:off x="3200061" y="1249545"/>
            <a:ext cx="416009" cy="267952"/>
            <a:chOff x="4264586" y="2194147"/>
            <a:chExt cx="554678" cy="482626"/>
          </a:xfrm>
        </p:grpSpPr>
        <p:sp>
          <p:nvSpPr>
            <p:cNvPr id="113" name="Trapezoid 112">
              <a:extLst>
                <a:ext uri="{FF2B5EF4-FFF2-40B4-BE49-F238E27FC236}">
                  <a16:creationId xmlns:a16="http://schemas.microsoft.com/office/drawing/2014/main" id="{67DCD1D1-AFD6-BE48-B479-D76FE4DC0D5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B8EBC08-42B3-5944-ABCB-9166EEE29FFF}"/>
                </a:ext>
              </a:extLst>
            </p:cNvPr>
            <p:cNvGrpSpPr/>
            <p:nvPr/>
          </p:nvGrpSpPr>
          <p:grpSpPr>
            <a:xfrm>
              <a:off x="4555407" y="2265334"/>
              <a:ext cx="263857" cy="340252"/>
              <a:chOff x="4555407" y="2271223"/>
              <a:chExt cx="263857" cy="340252"/>
            </a:xfrm>
          </p:grpSpPr>
          <p:cxnSp>
            <p:nvCxnSpPr>
              <p:cNvPr id="116" name="Straight Connector 115">
                <a:extLst>
                  <a:ext uri="{FF2B5EF4-FFF2-40B4-BE49-F238E27FC236}">
                    <a16:creationId xmlns:a16="http://schemas.microsoft.com/office/drawing/2014/main" id="{182DEB64-714C-FF41-8C13-776895C661D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7" name="Straight Connector 116">
                <a:extLst>
                  <a:ext uri="{FF2B5EF4-FFF2-40B4-BE49-F238E27FC236}">
                    <a16:creationId xmlns:a16="http://schemas.microsoft.com/office/drawing/2014/main" id="{4E87AC11-4288-E843-B567-CF0D74772C4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8" name="Straight Connector 117">
                <a:extLst>
                  <a:ext uri="{FF2B5EF4-FFF2-40B4-BE49-F238E27FC236}">
                    <a16:creationId xmlns:a16="http://schemas.microsoft.com/office/drawing/2014/main" id="{92C8B528-F5E5-874E-8538-BF4031C9396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9" name="Straight Connector 118">
                <a:extLst>
                  <a:ext uri="{FF2B5EF4-FFF2-40B4-BE49-F238E27FC236}">
                    <a16:creationId xmlns:a16="http://schemas.microsoft.com/office/drawing/2014/main" id="{AE118FCE-394B-934C-B22E-E263D5A739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15" name="Straight Connector 114">
              <a:extLst>
                <a:ext uri="{FF2B5EF4-FFF2-40B4-BE49-F238E27FC236}">
                  <a16:creationId xmlns:a16="http://schemas.microsoft.com/office/drawing/2014/main" id="{C138352C-F41C-074C-8F89-C4A65C8F5669}"/>
                </a:ext>
              </a:extLst>
            </p:cNvPr>
            <p:cNvCxnSpPr>
              <a:cxnSpLocks/>
              <a:endCxn id="11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04" name="Group 103">
            <a:extLst>
              <a:ext uri="{FF2B5EF4-FFF2-40B4-BE49-F238E27FC236}">
                <a16:creationId xmlns:a16="http://schemas.microsoft.com/office/drawing/2014/main" id="{7455BB38-40D9-554B-BFBF-37E3DEA4BE76}"/>
              </a:ext>
            </a:extLst>
          </p:cNvPr>
          <p:cNvGrpSpPr/>
          <p:nvPr/>
        </p:nvGrpSpPr>
        <p:grpSpPr>
          <a:xfrm>
            <a:off x="3848124" y="614748"/>
            <a:ext cx="416009" cy="267952"/>
            <a:chOff x="4264586" y="2194147"/>
            <a:chExt cx="554678" cy="482626"/>
          </a:xfrm>
        </p:grpSpPr>
        <p:sp>
          <p:nvSpPr>
            <p:cNvPr id="106" name="Trapezoid 105">
              <a:extLst>
                <a:ext uri="{FF2B5EF4-FFF2-40B4-BE49-F238E27FC236}">
                  <a16:creationId xmlns:a16="http://schemas.microsoft.com/office/drawing/2014/main" id="{792FCA9D-FBD7-9247-977F-15AEEBE276A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FF5378BE-34CE-6D4C-B274-B5CA201A241A}"/>
                </a:ext>
              </a:extLst>
            </p:cNvPr>
            <p:cNvGrpSpPr/>
            <p:nvPr/>
          </p:nvGrpSpPr>
          <p:grpSpPr>
            <a:xfrm>
              <a:off x="4555407" y="2265334"/>
              <a:ext cx="263857" cy="340252"/>
              <a:chOff x="4555407" y="2271223"/>
              <a:chExt cx="263857" cy="340252"/>
            </a:xfrm>
          </p:grpSpPr>
          <p:cxnSp>
            <p:nvCxnSpPr>
              <p:cNvPr id="109" name="Straight Connector 108">
                <a:extLst>
                  <a:ext uri="{FF2B5EF4-FFF2-40B4-BE49-F238E27FC236}">
                    <a16:creationId xmlns:a16="http://schemas.microsoft.com/office/drawing/2014/main" id="{56F87192-735C-924E-A447-7EE0EA3FBDC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0" name="Straight Connector 109">
                <a:extLst>
                  <a:ext uri="{FF2B5EF4-FFF2-40B4-BE49-F238E27FC236}">
                    <a16:creationId xmlns:a16="http://schemas.microsoft.com/office/drawing/2014/main" id="{C87B4AB1-315D-8844-9854-45A02468F5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1" name="Straight Connector 110">
                <a:extLst>
                  <a:ext uri="{FF2B5EF4-FFF2-40B4-BE49-F238E27FC236}">
                    <a16:creationId xmlns:a16="http://schemas.microsoft.com/office/drawing/2014/main" id="{799AC466-0CBA-CF4E-95E5-AACF5B6E9D8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2" name="Straight Connector 111">
                <a:extLst>
                  <a:ext uri="{FF2B5EF4-FFF2-40B4-BE49-F238E27FC236}">
                    <a16:creationId xmlns:a16="http://schemas.microsoft.com/office/drawing/2014/main" id="{CD7FFEF3-1A58-EE4C-9551-7EA42169B25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08" name="Straight Connector 107">
              <a:extLst>
                <a:ext uri="{FF2B5EF4-FFF2-40B4-BE49-F238E27FC236}">
                  <a16:creationId xmlns:a16="http://schemas.microsoft.com/office/drawing/2014/main" id="{69697421-13EA-3C44-891A-29FF8FFE78A4}"/>
                </a:ext>
              </a:extLst>
            </p:cNvPr>
            <p:cNvCxnSpPr>
              <a:cxnSpLocks/>
              <a:endCxn id="1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05" name="Straight Connector 104">
            <a:extLst>
              <a:ext uri="{FF2B5EF4-FFF2-40B4-BE49-F238E27FC236}">
                <a16:creationId xmlns:a16="http://schemas.microsoft.com/office/drawing/2014/main" id="{53BB7635-B2D6-8840-B7A8-831299352F99}"/>
              </a:ext>
            </a:extLst>
          </p:cNvPr>
          <p:cNvCxnSpPr>
            <a:cxnSpLocks/>
          </p:cNvCxnSpPr>
          <p:nvPr/>
        </p:nvCxnSpPr>
        <p:spPr>
          <a:xfrm>
            <a:off x="3848124"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417A8F69-3048-7E48-B0B8-BC9D05FA78B5}"/>
              </a:ext>
            </a:extLst>
          </p:cNvPr>
          <p:cNvSpPr/>
          <p:nvPr/>
        </p:nvSpPr>
        <p:spPr>
          <a:xfrm>
            <a:off x="3278910"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122" name="Group 121">
            <a:extLst>
              <a:ext uri="{FF2B5EF4-FFF2-40B4-BE49-F238E27FC236}">
                <a16:creationId xmlns:a16="http://schemas.microsoft.com/office/drawing/2014/main" id="{92210F70-D4C2-3641-8043-D48E3445A72A}"/>
              </a:ext>
            </a:extLst>
          </p:cNvPr>
          <p:cNvGrpSpPr/>
          <p:nvPr/>
        </p:nvGrpSpPr>
        <p:grpSpPr>
          <a:xfrm rot="16200000" flipH="1">
            <a:off x="3200061" y="3376617"/>
            <a:ext cx="416009" cy="267952"/>
            <a:chOff x="4264586" y="2194147"/>
            <a:chExt cx="554678" cy="482626"/>
          </a:xfrm>
        </p:grpSpPr>
        <p:sp>
          <p:nvSpPr>
            <p:cNvPr id="132" name="Trapezoid 131">
              <a:extLst>
                <a:ext uri="{FF2B5EF4-FFF2-40B4-BE49-F238E27FC236}">
                  <a16:creationId xmlns:a16="http://schemas.microsoft.com/office/drawing/2014/main" id="{B8ADDFAA-CA4A-5145-837E-DD161CF960A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007FB9CA-9120-1F43-8665-9A4A83C25C2D}"/>
                </a:ext>
              </a:extLst>
            </p:cNvPr>
            <p:cNvGrpSpPr/>
            <p:nvPr/>
          </p:nvGrpSpPr>
          <p:grpSpPr>
            <a:xfrm>
              <a:off x="4555407" y="2265334"/>
              <a:ext cx="263857" cy="340252"/>
              <a:chOff x="4555407" y="2271223"/>
              <a:chExt cx="263857" cy="340252"/>
            </a:xfrm>
          </p:grpSpPr>
          <p:cxnSp>
            <p:nvCxnSpPr>
              <p:cNvPr id="135" name="Straight Connector 134">
                <a:extLst>
                  <a:ext uri="{FF2B5EF4-FFF2-40B4-BE49-F238E27FC236}">
                    <a16:creationId xmlns:a16="http://schemas.microsoft.com/office/drawing/2014/main" id="{6AECE2F4-F7D0-A643-B114-67DB3A054B6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6" name="Straight Connector 135">
                <a:extLst>
                  <a:ext uri="{FF2B5EF4-FFF2-40B4-BE49-F238E27FC236}">
                    <a16:creationId xmlns:a16="http://schemas.microsoft.com/office/drawing/2014/main" id="{52613F5A-BA2A-7A46-A337-0407FA2DA5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7" name="Straight Connector 136">
                <a:extLst>
                  <a:ext uri="{FF2B5EF4-FFF2-40B4-BE49-F238E27FC236}">
                    <a16:creationId xmlns:a16="http://schemas.microsoft.com/office/drawing/2014/main" id="{4A3BBB64-EF8D-0944-AEBA-D710AA8E36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8" name="Straight Connector 137">
                <a:extLst>
                  <a:ext uri="{FF2B5EF4-FFF2-40B4-BE49-F238E27FC236}">
                    <a16:creationId xmlns:a16="http://schemas.microsoft.com/office/drawing/2014/main" id="{F3A7A1D9-C192-0A41-9A7E-1415886368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34" name="Straight Connector 133">
              <a:extLst>
                <a:ext uri="{FF2B5EF4-FFF2-40B4-BE49-F238E27FC236}">
                  <a16:creationId xmlns:a16="http://schemas.microsoft.com/office/drawing/2014/main" id="{A8BB5006-062D-A140-A7B9-130CF3BD176A}"/>
                </a:ext>
              </a:extLst>
            </p:cNvPr>
            <p:cNvCxnSpPr>
              <a:cxnSpLocks/>
              <a:endCxn id="1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23" name="Group 122">
            <a:extLst>
              <a:ext uri="{FF2B5EF4-FFF2-40B4-BE49-F238E27FC236}">
                <a16:creationId xmlns:a16="http://schemas.microsoft.com/office/drawing/2014/main" id="{A4D79145-38BF-8A4E-ADE5-BE229C115902}"/>
              </a:ext>
            </a:extLst>
          </p:cNvPr>
          <p:cNvGrpSpPr/>
          <p:nvPr/>
        </p:nvGrpSpPr>
        <p:grpSpPr>
          <a:xfrm>
            <a:off x="3848124" y="2741820"/>
            <a:ext cx="416009" cy="267952"/>
            <a:chOff x="4264586" y="2194147"/>
            <a:chExt cx="554678" cy="482626"/>
          </a:xfrm>
        </p:grpSpPr>
        <p:sp>
          <p:nvSpPr>
            <p:cNvPr id="125" name="Trapezoid 124">
              <a:extLst>
                <a:ext uri="{FF2B5EF4-FFF2-40B4-BE49-F238E27FC236}">
                  <a16:creationId xmlns:a16="http://schemas.microsoft.com/office/drawing/2014/main" id="{C6DB6D41-0DCA-A748-8130-1AA5E49F669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49C07753-00FB-794F-89F4-6E123BFD10E9}"/>
                </a:ext>
              </a:extLst>
            </p:cNvPr>
            <p:cNvGrpSpPr/>
            <p:nvPr/>
          </p:nvGrpSpPr>
          <p:grpSpPr>
            <a:xfrm>
              <a:off x="4555407" y="2265334"/>
              <a:ext cx="263857" cy="340252"/>
              <a:chOff x="4555407" y="2271223"/>
              <a:chExt cx="263857" cy="340252"/>
            </a:xfrm>
          </p:grpSpPr>
          <p:cxnSp>
            <p:nvCxnSpPr>
              <p:cNvPr id="128" name="Straight Connector 127">
                <a:extLst>
                  <a:ext uri="{FF2B5EF4-FFF2-40B4-BE49-F238E27FC236}">
                    <a16:creationId xmlns:a16="http://schemas.microsoft.com/office/drawing/2014/main" id="{2C5CB5A0-ECE3-C341-815F-E89F9E0E3A7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9" name="Straight Connector 128">
                <a:extLst>
                  <a:ext uri="{FF2B5EF4-FFF2-40B4-BE49-F238E27FC236}">
                    <a16:creationId xmlns:a16="http://schemas.microsoft.com/office/drawing/2014/main" id="{3E214523-154C-CB48-A852-96C2A986EF2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0" name="Straight Connector 129">
                <a:extLst>
                  <a:ext uri="{FF2B5EF4-FFF2-40B4-BE49-F238E27FC236}">
                    <a16:creationId xmlns:a16="http://schemas.microsoft.com/office/drawing/2014/main" id="{DC62C670-A4F9-DA40-AD21-555055A87ED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1" name="Straight Connector 130">
                <a:extLst>
                  <a:ext uri="{FF2B5EF4-FFF2-40B4-BE49-F238E27FC236}">
                    <a16:creationId xmlns:a16="http://schemas.microsoft.com/office/drawing/2014/main" id="{F38127B8-5F89-FE41-A950-532EACA7E5F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27" name="Straight Connector 126">
              <a:extLst>
                <a:ext uri="{FF2B5EF4-FFF2-40B4-BE49-F238E27FC236}">
                  <a16:creationId xmlns:a16="http://schemas.microsoft.com/office/drawing/2014/main" id="{7E4D316B-1C80-1F4A-AC8F-2D710D323959}"/>
                </a:ext>
              </a:extLst>
            </p:cNvPr>
            <p:cNvCxnSpPr>
              <a:cxnSpLocks/>
              <a:endCxn id="12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24" name="Straight Connector 123">
            <a:extLst>
              <a:ext uri="{FF2B5EF4-FFF2-40B4-BE49-F238E27FC236}">
                <a16:creationId xmlns:a16="http://schemas.microsoft.com/office/drawing/2014/main" id="{98350C00-D415-5F4E-B4B0-6BFBB7F54687}"/>
              </a:ext>
            </a:extLst>
          </p:cNvPr>
          <p:cNvCxnSpPr>
            <a:cxnSpLocks/>
          </p:cNvCxnSpPr>
          <p:nvPr/>
        </p:nvCxnSpPr>
        <p:spPr>
          <a:xfrm>
            <a:off x="3848124"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0" name="Rectangle 139">
            <a:extLst>
              <a:ext uri="{FF2B5EF4-FFF2-40B4-BE49-F238E27FC236}">
                <a16:creationId xmlns:a16="http://schemas.microsoft.com/office/drawing/2014/main" id="{DBA20BE4-D92C-0442-AC1E-DA40F9DB2659}"/>
              </a:ext>
            </a:extLst>
          </p:cNvPr>
          <p:cNvSpPr/>
          <p:nvPr/>
        </p:nvSpPr>
        <p:spPr>
          <a:xfrm>
            <a:off x="3278910"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141" name="Group 140">
            <a:extLst>
              <a:ext uri="{FF2B5EF4-FFF2-40B4-BE49-F238E27FC236}">
                <a16:creationId xmlns:a16="http://schemas.microsoft.com/office/drawing/2014/main" id="{9848F9BD-FEDA-F142-B86E-E8A0A0B6DA83}"/>
              </a:ext>
            </a:extLst>
          </p:cNvPr>
          <p:cNvGrpSpPr/>
          <p:nvPr/>
        </p:nvGrpSpPr>
        <p:grpSpPr>
          <a:xfrm rot="16200000" flipH="1">
            <a:off x="3200061" y="4440153"/>
            <a:ext cx="416009" cy="267952"/>
            <a:chOff x="4264586" y="2194147"/>
            <a:chExt cx="554678" cy="482626"/>
          </a:xfrm>
        </p:grpSpPr>
        <p:sp>
          <p:nvSpPr>
            <p:cNvPr id="151" name="Trapezoid 150">
              <a:extLst>
                <a:ext uri="{FF2B5EF4-FFF2-40B4-BE49-F238E27FC236}">
                  <a16:creationId xmlns:a16="http://schemas.microsoft.com/office/drawing/2014/main" id="{4FAD742D-9197-E846-9AFA-28C9713BEE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5512A933-7F54-7346-99E5-B5397282035F}"/>
                </a:ext>
              </a:extLst>
            </p:cNvPr>
            <p:cNvGrpSpPr/>
            <p:nvPr/>
          </p:nvGrpSpPr>
          <p:grpSpPr>
            <a:xfrm>
              <a:off x="4555407" y="2265334"/>
              <a:ext cx="263857" cy="340252"/>
              <a:chOff x="4555407" y="2271223"/>
              <a:chExt cx="263857" cy="340252"/>
            </a:xfrm>
          </p:grpSpPr>
          <p:cxnSp>
            <p:nvCxnSpPr>
              <p:cNvPr id="154" name="Straight Connector 153">
                <a:extLst>
                  <a:ext uri="{FF2B5EF4-FFF2-40B4-BE49-F238E27FC236}">
                    <a16:creationId xmlns:a16="http://schemas.microsoft.com/office/drawing/2014/main" id="{1920CB57-ABBB-6049-B8C8-377B1B8D6CD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5" name="Straight Connector 154">
                <a:extLst>
                  <a:ext uri="{FF2B5EF4-FFF2-40B4-BE49-F238E27FC236}">
                    <a16:creationId xmlns:a16="http://schemas.microsoft.com/office/drawing/2014/main" id="{3C65AFAC-9566-D94F-8FD2-6EEAD75E9B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6" name="Straight Connector 155">
                <a:extLst>
                  <a:ext uri="{FF2B5EF4-FFF2-40B4-BE49-F238E27FC236}">
                    <a16:creationId xmlns:a16="http://schemas.microsoft.com/office/drawing/2014/main" id="{B8D2611F-48A9-794C-9562-55754EED9CF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7" name="Straight Connector 156">
                <a:extLst>
                  <a:ext uri="{FF2B5EF4-FFF2-40B4-BE49-F238E27FC236}">
                    <a16:creationId xmlns:a16="http://schemas.microsoft.com/office/drawing/2014/main" id="{47EB0A62-47F4-AC40-82F9-FAE1E62B642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53" name="Straight Connector 152">
              <a:extLst>
                <a:ext uri="{FF2B5EF4-FFF2-40B4-BE49-F238E27FC236}">
                  <a16:creationId xmlns:a16="http://schemas.microsoft.com/office/drawing/2014/main" id="{59174453-2E3D-3C40-B895-788D4CB057FD}"/>
                </a:ext>
              </a:extLst>
            </p:cNvPr>
            <p:cNvCxnSpPr>
              <a:cxnSpLocks/>
              <a:endCxn id="15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42" name="Group 141">
            <a:extLst>
              <a:ext uri="{FF2B5EF4-FFF2-40B4-BE49-F238E27FC236}">
                <a16:creationId xmlns:a16="http://schemas.microsoft.com/office/drawing/2014/main" id="{64B8FCED-1289-7B4C-9778-ECFD7BC2BCE2}"/>
              </a:ext>
            </a:extLst>
          </p:cNvPr>
          <p:cNvGrpSpPr/>
          <p:nvPr/>
        </p:nvGrpSpPr>
        <p:grpSpPr>
          <a:xfrm>
            <a:off x="3848124" y="3805356"/>
            <a:ext cx="416009" cy="267952"/>
            <a:chOff x="4264586" y="2194147"/>
            <a:chExt cx="554678" cy="482626"/>
          </a:xfrm>
        </p:grpSpPr>
        <p:sp>
          <p:nvSpPr>
            <p:cNvPr id="144" name="Trapezoid 143">
              <a:extLst>
                <a:ext uri="{FF2B5EF4-FFF2-40B4-BE49-F238E27FC236}">
                  <a16:creationId xmlns:a16="http://schemas.microsoft.com/office/drawing/2014/main" id="{49EE85CA-4335-594A-B673-D00B0DBEF24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D24662D-0788-F84F-8508-2D8C6C2BB4D6}"/>
                </a:ext>
              </a:extLst>
            </p:cNvPr>
            <p:cNvGrpSpPr/>
            <p:nvPr/>
          </p:nvGrpSpPr>
          <p:grpSpPr>
            <a:xfrm>
              <a:off x="4555407" y="2265334"/>
              <a:ext cx="263857" cy="340252"/>
              <a:chOff x="4555407" y="2271223"/>
              <a:chExt cx="263857" cy="340252"/>
            </a:xfrm>
          </p:grpSpPr>
          <p:cxnSp>
            <p:nvCxnSpPr>
              <p:cNvPr id="147" name="Straight Connector 146">
                <a:extLst>
                  <a:ext uri="{FF2B5EF4-FFF2-40B4-BE49-F238E27FC236}">
                    <a16:creationId xmlns:a16="http://schemas.microsoft.com/office/drawing/2014/main" id="{DB36B299-D294-7C4D-89C3-1AFBEE05B2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8" name="Straight Connector 147">
                <a:extLst>
                  <a:ext uri="{FF2B5EF4-FFF2-40B4-BE49-F238E27FC236}">
                    <a16:creationId xmlns:a16="http://schemas.microsoft.com/office/drawing/2014/main" id="{DAFF2637-0490-6743-9C48-44BBBB0ECE6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9" name="Straight Connector 148">
                <a:extLst>
                  <a:ext uri="{FF2B5EF4-FFF2-40B4-BE49-F238E27FC236}">
                    <a16:creationId xmlns:a16="http://schemas.microsoft.com/office/drawing/2014/main" id="{33394F61-4028-1D48-9E5B-CF1F0215F4D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0" name="Straight Connector 149">
                <a:extLst>
                  <a:ext uri="{FF2B5EF4-FFF2-40B4-BE49-F238E27FC236}">
                    <a16:creationId xmlns:a16="http://schemas.microsoft.com/office/drawing/2014/main" id="{7F4EC7BE-0CD4-EC4D-9B85-99ABEF196D2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46" name="Straight Connector 145">
              <a:extLst>
                <a:ext uri="{FF2B5EF4-FFF2-40B4-BE49-F238E27FC236}">
                  <a16:creationId xmlns:a16="http://schemas.microsoft.com/office/drawing/2014/main" id="{9DDA6566-A278-114D-80E7-96BD3FA67030}"/>
                </a:ext>
              </a:extLst>
            </p:cNvPr>
            <p:cNvCxnSpPr>
              <a:cxnSpLocks/>
              <a:endCxn id="14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43" name="Straight Connector 142">
            <a:extLst>
              <a:ext uri="{FF2B5EF4-FFF2-40B4-BE49-F238E27FC236}">
                <a16:creationId xmlns:a16="http://schemas.microsoft.com/office/drawing/2014/main" id="{72E65EA1-4F21-2F40-8CB6-F77122B94701}"/>
              </a:ext>
            </a:extLst>
          </p:cNvPr>
          <p:cNvCxnSpPr>
            <a:cxnSpLocks/>
          </p:cNvCxnSpPr>
          <p:nvPr/>
        </p:nvCxnSpPr>
        <p:spPr>
          <a:xfrm>
            <a:off x="3848124"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8" name="Rectangle 217">
            <a:extLst>
              <a:ext uri="{FF2B5EF4-FFF2-40B4-BE49-F238E27FC236}">
                <a16:creationId xmlns:a16="http://schemas.microsoft.com/office/drawing/2014/main" id="{AC29262F-9975-B341-9784-0F5A01E7BAAB}"/>
              </a:ext>
            </a:extLst>
          </p:cNvPr>
          <p:cNvSpPr/>
          <p:nvPr/>
        </p:nvSpPr>
        <p:spPr>
          <a:xfrm>
            <a:off x="2216754"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219" name="Group 218">
            <a:extLst>
              <a:ext uri="{FF2B5EF4-FFF2-40B4-BE49-F238E27FC236}">
                <a16:creationId xmlns:a16="http://schemas.microsoft.com/office/drawing/2014/main" id="{BEDC7B04-8A25-C845-BB71-0597019ABA1D}"/>
              </a:ext>
            </a:extLst>
          </p:cNvPr>
          <p:cNvGrpSpPr/>
          <p:nvPr/>
        </p:nvGrpSpPr>
        <p:grpSpPr>
          <a:xfrm rot="16200000" flipH="1">
            <a:off x="2137905" y="2313081"/>
            <a:ext cx="416009" cy="267952"/>
            <a:chOff x="4264586" y="2194147"/>
            <a:chExt cx="554678" cy="482626"/>
          </a:xfrm>
        </p:grpSpPr>
        <p:sp>
          <p:nvSpPr>
            <p:cNvPr id="229" name="Trapezoid 228">
              <a:extLst>
                <a:ext uri="{FF2B5EF4-FFF2-40B4-BE49-F238E27FC236}">
                  <a16:creationId xmlns:a16="http://schemas.microsoft.com/office/drawing/2014/main" id="{448A1D95-451E-5B47-8D90-AE682829BC0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30" name="Group 229">
              <a:extLst>
                <a:ext uri="{FF2B5EF4-FFF2-40B4-BE49-F238E27FC236}">
                  <a16:creationId xmlns:a16="http://schemas.microsoft.com/office/drawing/2014/main" id="{B7C869EF-6360-654C-9747-E018BA51B9E6}"/>
                </a:ext>
              </a:extLst>
            </p:cNvPr>
            <p:cNvGrpSpPr/>
            <p:nvPr/>
          </p:nvGrpSpPr>
          <p:grpSpPr>
            <a:xfrm>
              <a:off x="4555407" y="2265334"/>
              <a:ext cx="263857" cy="340252"/>
              <a:chOff x="4555407" y="2271223"/>
              <a:chExt cx="263857" cy="340252"/>
            </a:xfrm>
          </p:grpSpPr>
          <p:cxnSp>
            <p:nvCxnSpPr>
              <p:cNvPr id="232" name="Straight Connector 231">
                <a:extLst>
                  <a:ext uri="{FF2B5EF4-FFF2-40B4-BE49-F238E27FC236}">
                    <a16:creationId xmlns:a16="http://schemas.microsoft.com/office/drawing/2014/main" id="{E691C890-8DCE-4546-8F1C-23755571B59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3" name="Straight Connector 232">
                <a:extLst>
                  <a:ext uri="{FF2B5EF4-FFF2-40B4-BE49-F238E27FC236}">
                    <a16:creationId xmlns:a16="http://schemas.microsoft.com/office/drawing/2014/main" id="{3FACE587-94E2-D44B-8CEF-177B447ED8F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4" name="Straight Connector 233">
                <a:extLst>
                  <a:ext uri="{FF2B5EF4-FFF2-40B4-BE49-F238E27FC236}">
                    <a16:creationId xmlns:a16="http://schemas.microsoft.com/office/drawing/2014/main" id="{53E4C682-7B86-9C45-864A-CDF82D0148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a:extLst>
                  <a:ext uri="{FF2B5EF4-FFF2-40B4-BE49-F238E27FC236}">
                    <a16:creationId xmlns:a16="http://schemas.microsoft.com/office/drawing/2014/main" id="{BC4A77EF-3EBC-2647-8E2F-8CF8D04CB0D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31" name="Straight Connector 230">
              <a:extLst>
                <a:ext uri="{FF2B5EF4-FFF2-40B4-BE49-F238E27FC236}">
                  <a16:creationId xmlns:a16="http://schemas.microsoft.com/office/drawing/2014/main" id="{1C6FCE96-6556-1747-B551-4A72915624CA}"/>
                </a:ext>
              </a:extLst>
            </p:cNvPr>
            <p:cNvCxnSpPr>
              <a:cxnSpLocks/>
              <a:endCxn id="2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20" name="Group 219">
            <a:extLst>
              <a:ext uri="{FF2B5EF4-FFF2-40B4-BE49-F238E27FC236}">
                <a16:creationId xmlns:a16="http://schemas.microsoft.com/office/drawing/2014/main" id="{66D01F66-8A44-E14A-A80F-9B96703C3BBB}"/>
              </a:ext>
            </a:extLst>
          </p:cNvPr>
          <p:cNvGrpSpPr/>
          <p:nvPr/>
        </p:nvGrpSpPr>
        <p:grpSpPr>
          <a:xfrm>
            <a:off x="2785968" y="1678284"/>
            <a:ext cx="416009" cy="267952"/>
            <a:chOff x="4264586" y="2194147"/>
            <a:chExt cx="554678" cy="482626"/>
          </a:xfrm>
        </p:grpSpPr>
        <p:sp>
          <p:nvSpPr>
            <p:cNvPr id="222" name="Trapezoid 221">
              <a:extLst>
                <a:ext uri="{FF2B5EF4-FFF2-40B4-BE49-F238E27FC236}">
                  <a16:creationId xmlns:a16="http://schemas.microsoft.com/office/drawing/2014/main" id="{F6155D1E-2A82-FE42-AA70-94EEDCC1C21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00527A51-F6BE-2447-B43E-088E30FDEF0A}"/>
                </a:ext>
              </a:extLst>
            </p:cNvPr>
            <p:cNvGrpSpPr/>
            <p:nvPr/>
          </p:nvGrpSpPr>
          <p:grpSpPr>
            <a:xfrm>
              <a:off x="4555407" y="2265334"/>
              <a:ext cx="263857" cy="340252"/>
              <a:chOff x="4555407" y="2271223"/>
              <a:chExt cx="263857" cy="340252"/>
            </a:xfrm>
          </p:grpSpPr>
          <p:cxnSp>
            <p:nvCxnSpPr>
              <p:cNvPr id="225" name="Straight Connector 224">
                <a:extLst>
                  <a:ext uri="{FF2B5EF4-FFF2-40B4-BE49-F238E27FC236}">
                    <a16:creationId xmlns:a16="http://schemas.microsoft.com/office/drawing/2014/main" id="{AFCAF858-C2F9-FD44-A8DB-D04329FD736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6" name="Straight Connector 225">
                <a:extLst>
                  <a:ext uri="{FF2B5EF4-FFF2-40B4-BE49-F238E27FC236}">
                    <a16:creationId xmlns:a16="http://schemas.microsoft.com/office/drawing/2014/main" id="{20B4B524-1C4C-CC49-95A3-C756BA5DCFC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7" name="Straight Connector 226">
                <a:extLst>
                  <a:ext uri="{FF2B5EF4-FFF2-40B4-BE49-F238E27FC236}">
                    <a16:creationId xmlns:a16="http://schemas.microsoft.com/office/drawing/2014/main" id="{95958123-502E-CD40-967D-1CD4F7A3EE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8" name="Straight Connector 227">
                <a:extLst>
                  <a:ext uri="{FF2B5EF4-FFF2-40B4-BE49-F238E27FC236}">
                    <a16:creationId xmlns:a16="http://schemas.microsoft.com/office/drawing/2014/main" id="{D5AF32A0-844E-314A-ABE2-7CBCD90D079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24" name="Straight Connector 223">
              <a:extLst>
                <a:ext uri="{FF2B5EF4-FFF2-40B4-BE49-F238E27FC236}">
                  <a16:creationId xmlns:a16="http://schemas.microsoft.com/office/drawing/2014/main" id="{CA90BA63-9D51-0847-BE59-677A737458A2}"/>
                </a:ext>
              </a:extLst>
            </p:cNvPr>
            <p:cNvCxnSpPr>
              <a:cxnSpLocks/>
              <a:endCxn id="2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21" name="Straight Connector 220">
            <a:extLst>
              <a:ext uri="{FF2B5EF4-FFF2-40B4-BE49-F238E27FC236}">
                <a16:creationId xmlns:a16="http://schemas.microsoft.com/office/drawing/2014/main" id="{F4554CAC-947B-C54A-9907-38344F54DA21}"/>
              </a:ext>
            </a:extLst>
          </p:cNvPr>
          <p:cNvCxnSpPr>
            <a:cxnSpLocks/>
          </p:cNvCxnSpPr>
          <p:nvPr/>
        </p:nvCxnSpPr>
        <p:spPr>
          <a:xfrm>
            <a:off x="2785968"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0" name="Rectangle 199">
            <a:extLst>
              <a:ext uri="{FF2B5EF4-FFF2-40B4-BE49-F238E27FC236}">
                <a16:creationId xmlns:a16="http://schemas.microsoft.com/office/drawing/2014/main" id="{366CA12B-C1DA-D444-9297-77B52E7F4980}"/>
              </a:ext>
            </a:extLst>
          </p:cNvPr>
          <p:cNvSpPr/>
          <p:nvPr/>
        </p:nvSpPr>
        <p:spPr>
          <a:xfrm>
            <a:off x="2216754"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endParaRPr lang="en-US" b="1"/>
          </a:p>
        </p:txBody>
      </p:sp>
      <p:grpSp>
        <p:nvGrpSpPr>
          <p:cNvPr id="201" name="Group 200">
            <a:extLst>
              <a:ext uri="{FF2B5EF4-FFF2-40B4-BE49-F238E27FC236}">
                <a16:creationId xmlns:a16="http://schemas.microsoft.com/office/drawing/2014/main" id="{8126760A-5758-0C4A-A566-F1A7775F63A7}"/>
              </a:ext>
            </a:extLst>
          </p:cNvPr>
          <p:cNvGrpSpPr/>
          <p:nvPr/>
        </p:nvGrpSpPr>
        <p:grpSpPr>
          <a:xfrm rot="16200000" flipH="1">
            <a:off x="2137905" y="1249545"/>
            <a:ext cx="416009" cy="267952"/>
            <a:chOff x="4264586" y="2194147"/>
            <a:chExt cx="554678" cy="482626"/>
          </a:xfrm>
        </p:grpSpPr>
        <p:sp>
          <p:nvSpPr>
            <p:cNvPr id="211" name="Trapezoid 210">
              <a:extLst>
                <a:ext uri="{FF2B5EF4-FFF2-40B4-BE49-F238E27FC236}">
                  <a16:creationId xmlns:a16="http://schemas.microsoft.com/office/drawing/2014/main" id="{E0C5D602-FD80-F840-AC9E-88AEADB87E0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1E75BC6E-B960-9C49-9A93-EB7FB6B7D4B3}"/>
                </a:ext>
              </a:extLst>
            </p:cNvPr>
            <p:cNvGrpSpPr/>
            <p:nvPr/>
          </p:nvGrpSpPr>
          <p:grpSpPr>
            <a:xfrm>
              <a:off x="4555407" y="2265334"/>
              <a:ext cx="263857" cy="340252"/>
              <a:chOff x="4555407" y="2271223"/>
              <a:chExt cx="263857" cy="340252"/>
            </a:xfrm>
          </p:grpSpPr>
          <p:cxnSp>
            <p:nvCxnSpPr>
              <p:cNvPr id="214" name="Straight Connector 213">
                <a:extLst>
                  <a:ext uri="{FF2B5EF4-FFF2-40B4-BE49-F238E27FC236}">
                    <a16:creationId xmlns:a16="http://schemas.microsoft.com/office/drawing/2014/main" id="{CED1935C-59C2-284A-AC19-9383A67F52A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5" name="Straight Connector 214">
                <a:extLst>
                  <a:ext uri="{FF2B5EF4-FFF2-40B4-BE49-F238E27FC236}">
                    <a16:creationId xmlns:a16="http://schemas.microsoft.com/office/drawing/2014/main" id="{02A51D13-216B-DF47-9149-6F3E1B3C6BD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6" name="Straight Connector 215">
                <a:extLst>
                  <a:ext uri="{FF2B5EF4-FFF2-40B4-BE49-F238E27FC236}">
                    <a16:creationId xmlns:a16="http://schemas.microsoft.com/office/drawing/2014/main" id="{20E939FB-01A1-7743-8D9B-97FA72641DD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7" name="Straight Connector 216">
                <a:extLst>
                  <a:ext uri="{FF2B5EF4-FFF2-40B4-BE49-F238E27FC236}">
                    <a16:creationId xmlns:a16="http://schemas.microsoft.com/office/drawing/2014/main" id="{E03B38CA-7405-B640-84F5-D48152F6CFE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13" name="Straight Connector 212">
              <a:extLst>
                <a:ext uri="{FF2B5EF4-FFF2-40B4-BE49-F238E27FC236}">
                  <a16:creationId xmlns:a16="http://schemas.microsoft.com/office/drawing/2014/main" id="{0D8AE324-8E2C-D341-83B4-D0A6F5BAF715}"/>
                </a:ext>
              </a:extLst>
            </p:cNvPr>
            <p:cNvCxnSpPr>
              <a:cxnSpLocks/>
              <a:endCxn id="21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02" name="Group 201">
            <a:extLst>
              <a:ext uri="{FF2B5EF4-FFF2-40B4-BE49-F238E27FC236}">
                <a16:creationId xmlns:a16="http://schemas.microsoft.com/office/drawing/2014/main" id="{66091185-54B3-624A-9B33-15D5DD40DA79}"/>
              </a:ext>
            </a:extLst>
          </p:cNvPr>
          <p:cNvGrpSpPr/>
          <p:nvPr/>
        </p:nvGrpSpPr>
        <p:grpSpPr>
          <a:xfrm>
            <a:off x="2785968" y="614748"/>
            <a:ext cx="416009" cy="267952"/>
            <a:chOff x="4264586" y="2194147"/>
            <a:chExt cx="554678" cy="482626"/>
          </a:xfrm>
        </p:grpSpPr>
        <p:sp>
          <p:nvSpPr>
            <p:cNvPr id="204" name="Trapezoid 203">
              <a:extLst>
                <a:ext uri="{FF2B5EF4-FFF2-40B4-BE49-F238E27FC236}">
                  <a16:creationId xmlns:a16="http://schemas.microsoft.com/office/drawing/2014/main" id="{0C1075BF-F7DC-BD4F-9998-0161C46BD2A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9DE935C0-C3D9-3545-8DCD-F71F88ED9934}"/>
                </a:ext>
              </a:extLst>
            </p:cNvPr>
            <p:cNvGrpSpPr/>
            <p:nvPr/>
          </p:nvGrpSpPr>
          <p:grpSpPr>
            <a:xfrm>
              <a:off x="4555407" y="2265334"/>
              <a:ext cx="263857" cy="340252"/>
              <a:chOff x="4555407" y="2271223"/>
              <a:chExt cx="263857" cy="340252"/>
            </a:xfrm>
          </p:grpSpPr>
          <p:cxnSp>
            <p:nvCxnSpPr>
              <p:cNvPr id="207" name="Straight Connector 206">
                <a:extLst>
                  <a:ext uri="{FF2B5EF4-FFF2-40B4-BE49-F238E27FC236}">
                    <a16:creationId xmlns:a16="http://schemas.microsoft.com/office/drawing/2014/main" id="{9F0826C7-F4DB-2A46-9965-D31F39F57C1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a:extLst>
                  <a:ext uri="{FF2B5EF4-FFF2-40B4-BE49-F238E27FC236}">
                    <a16:creationId xmlns:a16="http://schemas.microsoft.com/office/drawing/2014/main" id="{97E5D81D-5988-DE42-9B96-C1A55983B1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9" name="Straight Connector 208">
                <a:extLst>
                  <a:ext uri="{FF2B5EF4-FFF2-40B4-BE49-F238E27FC236}">
                    <a16:creationId xmlns:a16="http://schemas.microsoft.com/office/drawing/2014/main" id="{0EDD8465-C92F-014B-A1D1-378A9E8A11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0" name="Straight Connector 209">
                <a:extLst>
                  <a:ext uri="{FF2B5EF4-FFF2-40B4-BE49-F238E27FC236}">
                    <a16:creationId xmlns:a16="http://schemas.microsoft.com/office/drawing/2014/main" id="{34CABF44-B8C7-1546-88EF-8B83BE6DF66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6" name="Straight Connector 205">
              <a:extLst>
                <a:ext uri="{FF2B5EF4-FFF2-40B4-BE49-F238E27FC236}">
                  <a16:creationId xmlns:a16="http://schemas.microsoft.com/office/drawing/2014/main" id="{6F21FC65-FD8E-C341-9E3A-5B5B799EA568}"/>
                </a:ext>
              </a:extLst>
            </p:cNvPr>
            <p:cNvCxnSpPr>
              <a:cxnSpLocks/>
              <a:endCxn id="2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03" name="Straight Connector 202">
            <a:extLst>
              <a:ext uri="{FF2B5EF4-FFF2-40B4-BE49-F238E27FC236}">
                <a16:creationId xmlns:a16="http://schemas.microsoft.com/office/drawing/2014/main" id="{8AE374C7-C19B-3440-84DA-95241BF18B42}"/>
              </a:ext>
            </a:extLst>
          </p:cNvPr>
          <p:cNvCxnSpPr>
            <a:cxnSpLocks/>
          </p:cNvCxnSpPr>
          <p:nvPr/>
        </p:nvCxnSpPr>
        <p:spPr>
          <a:xfrm>
            <a:off x="2785968"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2" name="Rectangle 181">
            <a:extLst>
              <a:ext uri="{FF2B5EF4-FFF2-40B4-BE49-F238E27FC236}">
                <a16:creationId xmlns:a16="http://schemas.microsoft.com/office/drawing/2014/main" id="{8E27BB4A-D12A-424B-9276-F49B2FF24154}"/>
              </a:ext>
            </a:extLst>
          </p:cNvPr>
          <p:cNvSpPr/>
          <p:nvPr/>
        </p:nvSpPr>
        <p:spPr>
          <a:xfrm>
            <a:off x="2216754"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183" name="Group 182">
            <a:extLst>
              <a:ext uri="{FF2B5EF4-FFF2-40B4-BE49-F238E27FC236}">
                <a16:creationId xmlns:a16="http://schemas.microsoft.com/office/drawing/2014/main" id="{BFEBEAA3-C0B0-9F4D-A3C1-4F14339FE2DA}"/>
              </a:ext>
            </a:extLst>
          </p:cNvPr>
          <p:cNvGrpSpPr/>
          <p:nvPr/>
        </p:nvGrpSpPr>
        <p:grpSpPr>
          <a:xfrm rot="16200000" flipH="1">
            <a:off x="2137905" y="3376617"/>
            <a:ext cx="416009" cy="267952"/>
            <a:chOff x="4264586" y="2194147"/>
            <a:chExt cx="554678" cy="482626"/>
          </a:xfrm>
        </p:grpSpPr>
        <p:sp>
          <p:nvSpPr>
            <p:cNvPr id="193" name="Trapezoid 192">
              <a:extLst>
                <a:ext uri="{FF2B5EF4-FFF2-40B4-BE49-F238E27FC236}">
                  <a16:creationId xmlns:a16="http://schemas.microsoft.com/office/drawing/2014/main" id="{B9C82400-F332-8F47-B208-95BBBD129BF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27681C7D-C52D-7B41-A75F-259A1EE4159F}"/>
                </a:ext>
              </a:extLst>
            </p:cNvPr>
            <p:cNvGrpSpPr/>
            <p:nvPr/>
          </p:nvGrpSpPr>
          <p:grpSpPr>
            <a:xfrm>
              <a:off x="4555407" y="2265334"/>
              <a:ext cx="263857" cy="340252"/>
              <a:chOff x="4555407" y="2271223"/>
              <a:chExt cx="263857" cy="340252"/>
            </a:xfrm>
          </p:grpSpPr>
          <p:cxnSp>
            <p:nvCxnSpPr>
              <p:cNvPr id="196" name="Straight Connector 195">
                <a:extLst>
                  <a:ext uri="{FF2B5EF4-FFF2-40B4-BE49-F238E27FC236}">
                    <a16:creationId xmlns:a16="http://schemas.microsoft.com/office/drawing/2014/main" id="{6CB93E24-A8B9-C946-A66C-ED448DCABC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7" name="Straight Connector 196">
                <a:extLst>
                  <a:ext uri="{FF2B5EF4-FFF2-40B4-BE49-F238E27FC236}">
                    <a16:creationId xmlns:a16="http://schemas.microsoft.com/office/drawing/2014/main" id="{F841A0EC-F7B6-6D47-9B66-6B633169B2B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8" name="Straight Connector 197">
                <a:extLst>
                  <a:ext uri="{FF2B5EF4-FFF2-40B4-BE49-F238E27FC236}">
                    <a16:creationId xmlns:a16="http://schemas.microsoft.com/office/drawing/2014/main" id="{CB918295-CBA2-7D4F-A9B5-D0B7FC0CB0A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9" name="Straight Connector 198">
                <a:extLst>
                  <a:ext uri="{FF2B5EF4-FFF2-40B4-BE49-F238E27FC236}">
                    <a16:creationId xmlns:a16="http://schemas.microsoft.com/office/drawing/2014/main" id="{9664CB4D-FBA7-8D48-B106-C6AE3F2FBA7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95" name="Straight Connector 194">
              <a:extLst>
                <a:ext uri="{FF2B5EF4-FFF2-40B4-BE49-F238E27FC236}">
                  <a16:creationId xmlns:a16="http://schemas.microsoft.com/office/drawing/2014/main" id="{D9C46648-462A-BD4E-AA6D-831534E7EED2}"/>
                </a:ext>
              </a:extLst>
            </p:cNvPr>
            <p:cNvCxnSpPr>
              <a:cxnSpLocks/>
              <a:endCxn id="19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84" name="Group 183">
            <a:extLst>
              <a:ext uri="{FF2B5EF4-FFF2-40B4-BE49-F238E27FC236}">
                <a16:creationId xmlns:a16="http://schemas.microsoft.com/office/drawing/2014/main" id="{6FC75CD4-A420-9E43-8076-B05CB360070E}"/>
              </a:ext>
            </a:extLst>
          </p:cNvPr>
          <p:cNvGrpSpPr/>
          <p:nvPr/>
        </p:nvGrpSpPr>
        <p:grpSpPr>
          <a:xfrm>
            <a:off x="2785968" y="2741820"/>
            <a:ext cx="416009" cy="267952"/>
            <a:chOff x="4264586" y="2194147"/>
            <a:chExt cx="554678" cy="482626"/>
          </a:xfrm>
        </p:grpSpPr>
        <p:sp>
          <p:nvSpPr>
            <p:cNvPr id="186" name="Trapezoid 185">
              <a:extLst>
                <a:ext uri="{FF2B5EF4-FFF2-40B4-BE49-F238E27FC236}">
                  <a16:creationId xmlns:a16="http://schemas.microsoft.com/office/drawing/2014/main" id="{B8A8E15D-2276-1742-AB91-BB744F2ECB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E55D6986-8939-1D44-894E-023A6B3280DA}"/>
                </a:ext>
              </a:extLst>
            </p:cNvPr>
            <p:cNvGrpSpPr/>
            <p:nvPr/>
          </p:nvGrpSpPr>
          <p:grpSpPr>
            <a:xfrm>
              <a:off x="4555407" y="2265334"/>
              <a:ext cx="263857" cy="340252"/>
              <a:chOff x="4555407" y="2271223"/>
              <a:chExt cx="263857" cy="340252"/>
            </a:xfrm>
          </p:grpSpPr>
          <p:cxnSp>
            <p:nvCxnSpPr>
              <p:cNvPr id="189" name="Straight Connector 188">
                <a:extLst>
                  <a:ext uri="{FF2B5EF4-FFF2-40B4-BE49-F238E27FC236}">
                    <a16:creationId xmlns:a16="http://schemas.microsoft.com/office/drawing/2014/main" id="{D704946D-16E1-874F-9C68-808BC0AA7EC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0" name="Straight Connector 189">
                <a:extLst>
                  <a:ext uri="{FF2B5EF4-FFF2-40B4-BE49-F238E27FC236}">
                    <a16:creationId xmlns:a16="http://schemas.microsoft.com/office/drawing/2014/main" id="{524D1242-DA37-5941-8D99-F075E1C655E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1" name="Straight Connector 190">
                <a:extLst>
                  <a:ext uri="{FF2B5EF4-FFF2-40B4-BE49-F238E27FC236}">
                    <a16:creationId xmlns:a16="http://schemas.microsoft.com/office/drawing/2014/main" id="{EE0BAB0A-A2D0-DD44-9ECE-547C84A05A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2" name="Straight Connector 191">
                <a:extLst>
                  <a:ext uri="{FF2B5EF4-FFF2-40B4-BE49-F238E27FC236}">
                    <a16:creationId xmlns:a16="http://schemas.microsoft.com/office/drawing/2014/main" id="{965EFAD7-B173-6C4F-9FF0-379993A53B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88" name="Straight Connector 187">
              <a:extLst>
                <a:ext uri="{FF2B5EF4-FFF2-40B4-BE49-F238E27FC236}">
                  <a16:creationId xmlns:a16="http://schemas.microsoft.com/office/drawing/2014/main" id="{04889031-E4E8-2446-9F09-F99AAEB1D1A6}"/>
                </a:ext>
              </a:extLst>
            </p:cNvPr>
            <p:cNvCxnSpPr>
              <a:cxnSpLocks/>
              <a:endCxn id="1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85" name="Straight Connector 184">
            <a:extLst>
              <a:ext uri="{FF2B5EF4-FFF2-40B4-BE49-F238E27FC236}">
                <a16:creationId xmlns:a16="http://schemas.microsoft.com/office/drawing/2014/main" id="{E1E5EDE1-9DF6-6B46-AACD-A55AD499DC53}"/>
              </a:ext>
            </a:extLst>
          </p:cNvPr>
          <p:cNvCxnSpPr>
            <a:cxnSpLocks/>
          </p:cNvCxnSpPr>
          <p:nvPr/>
        </p:nvCxnSpPr>
        <p:spPr>
          <a:xfrm>
            <a:off x="2785968"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4" name="Rectangle 163">
            <a:extLst>
              <a:ext uri="{FF2B5EF4-FFF2-40B4-BE49-F238E27FC236}">
                <a16:creationId xmlns:a16="http://schemas.microsoft.com/office/drawing/2014/main" id="{76DD7A16-2A5B-154A-A204-98E604256004}"/>
              </a:ext>
            </a:extLst>
          </p:cNvPr>
          <p:cNvSpPr/>
          <p:nvPr/>
        </p:nvSpPr>
        <p:spPr>
          <a:xfrm>
            <a:off x="2216754"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165" name="Group 164">
            <a:extLst>
              <a:ext uri="{FF2B5EF4-FFF2-40B4-BE49-F238E27FC236}">
                <a16:creationId xmlns:a16="http://schemas.microsoft.com/office/drawing/2014/main" id="{ED20AE95-B4B2-9F44-B209-5B977F3DCD4E}"/>
              </a:ext>
            </a:extLst>
          </p:cNvPr>
          <p:cNvGrpSpPr/>
          <p:nvPr/>
        </p:nvGrpSpPr>
        <p:grpSpPr>
          <a:xfrm rot="16200000" flipH="1">
            <a:off x="2137905" y="4440153"/>
            <a:ext cx="416009" cy="267952"/>
            <a:chOff x="4264586" y="2194147"/>
            <a:chExt cx="554678" cy="482626"/>
          </a:xfrm>
        </p:grpSpPr>
        <p:sp>
          <p:nvSpPr>
            <p:cNvPr id="175" name="Trapezoid 174">
              <a:extLst>
                <a:ext uri="{FF2B5EF4-FFF2-40B4-BE49-F238E27FC236}">
                  <a16:creationId xmlns:a16="http://schemas.microsoft.com/office/drawing/2014/main" id="{1015A452-D3FD-0143-9066-61954417EDC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60EBEA60-A7AB-E340-8E6A-43E78B2D4365}"/>
                </a:ext>
              </a:extLst>
            </p:cNvPr>
            <p:cNvGrpSpPr/>
            <p:nvPr/>
          </p:nvGrpSpPr>
          <p:grpSpPr>
            <a:xfrm>
              <a:off x="4555407" y="2265334"/>
              <a:ext cx="263857" cy="340252"/>
              <a:chOff x="4555407" y="2271223"/>
              <a:chExt cx="263857" cy="340252"/>
            </a:xfrm>
          </p:grpSpPr>
          <p:cxnSp>
            <p:nvCxnSpPr>
              <p:cNvPr id="178" name="Straight Connector 177">
                <a:extLst>
                  <a:ext uri="{FF2B5EF4-FFF2-40B4-BE49-F238E27FC236}">
                    <a16:creationId xmlns:a16="http://schemas.microsoft.com/office/drawing/2014/main" id="{7FE2FFE4-14A8-414F-AC3C-7088AC2EB7B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a:extLst>
                  <a:ext uri="{FF2B5EF4-FFF2-40B4-BE49-F238E27FC236}">
                    <a16:creationId xmlns:a16="http://schemas.microsoft.com/office/drawing/2014/main" id="{18C6BA19-972E-4546-9603-1423925DA05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0" name="Straight Connector 179">
                <a:extLst>
                  <a:ext uri="{FF2B5EF4-FFF2-40B4-BE49-F238E27FC236}">
                    <a16:creationId xmlns:a16="http://schemas.microsoft.com/office/drawing/2014/main" id="{FA424B0F-15BD-5D4A-B3CF-73EBD785EA8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1" name="Straight Connector 180">
                <a:extLst>
                  <a:ext uri="{FF2B5EF4-FFF2-40B4-BE49-F238E27FC236}">
                    <a16:creationId xmlns:a16="http://schemas.microsoft.com/office/drawing/2014/main" id="{2FF0DF32-1011-4245-9592-BB545F57877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7" name="Straight Connector 176">
              <a:extLst>
                <a:ext uri="{FF2B5EF4-FFF2-40B4-BE49-F238E27FC236}">
                  <a16:creationId xmlns:a16="http://schemas.microsoft.com/office/drawing/2014/main" id="{E5DE0FC2-CAAA-D040-87B5-EC50A50D8BB8}"/>
                </a:ext>
              </a:extLst>
            </p:cNvPr>
            <p:cNvCxnSpPr>
              <a:cxnSpLocks/>
              <a:endCxn id="17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66" name="Group 165">
            <a:extLst>
              <a:ext uri="{FF2B5EF4-FFF2-40B4-BE49-F238E27FC236}">
                <a16:creationId xmlns:a16="http://schemas.microsoft.com/office/drawing/2014/main" id="{2804BDF3-9FCC-5742-9125-47285FE50507}"/>
              </a:ext>
            </a:extLst>
          </p:cNvPr>
          <p:cNvGrpSpPr/>
          <p:nvPr/>
        </p:nvGrpSpPr>
        <p:grpSpPr>
          <a:xfrm>
            <a:off x="2785968" y="3805356"/>
            <a:ext cx="416009" cy="267952"/>
            <a:chOff x="4264586" y="2194147"/>
            <a:chExt cx="554678" cy="482626"/>
          </a:xfrm>
        </p:grpSpPr>
        <p:sp>
          <p:nvSpPr>
            <p:cNvPr id="168" name="Trapezoid 167">
              <a:extLst>
                <a:ext uri="{FF2B5EF4-FFF2-40B4-BE49-F238E27FC236}">
                  <a16:creationId xmlns:a16="http://schemas.microsoft.com/office/drawing/2014/main" id="{6CED1071-CEAA-5C41-A90F-C182475FC98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A92AC545-5549-664C-86BB-63D8E6BA6C14}"/>
                </a:ext>
              </a:extLst>
            </p:cNvPr>
            <p:cNvGrpSpPr/>
            <p:nvPr/>
          </p:nvGrpSpPr>
          <p:grpSpPr>
            <a:xfrm>
              <a:off x="4555407" y="2265334"/>
              <a:ext cx="263857" cy="340252"/>
              <a:chOff x="4555407" y="2271223"/>
              <a:chExt cx="263857" cy="340252"/>
            </a:xfrm>
          </p:grpSpPr>
          <p:cxnSp>
            <p:nvCxnSpPr>
              <p:cNvPr id="171" name="Straight Connector 170">
                <a:extLst>
                  <a:ext uri="{FF2B5EF4-FFF2-40B4-BE49-F238E27FC236}">
                    <a16:creationId xmlns:a16="http://schemas.microsoft.com/office/drawing/2014/main" id="{CCF0DA34-540D-8344-9C3C-D0D9F0919CF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2" name="Straight Connector 171">
                <a:extLst>
                  <a:ext uri="{FF2B5EF4-FFF2-40B4-BE49-F238E27FC236}">
                    <a16:creationId xmlns:a16="http://schemas.microsoft.com/office/drawing/2014/main" id="{20727720-240C-EC46-BE51-9F2CDA493C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3" name="Straight Connector 172">
                <a:extLst>
                  <a:ext uri="{FF2B5EF4-FFF2-40B4-BE49-F238E27FC236}">
                    <a16:creationId xmlns:a16="http://schemas.microsoft.com/office/drawing/2014/main" id="{08D658D8-6B9E-DA42-A550-B2C34C16372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4" name="Straight Connector 173">
                <a:extLst>
                  <a:ext uri="{FF2B5EF4-FFF2-40B4-BE49-F238E27FC236}">
                    <a16:creationId xmlns:a16="http://schemas.microsoft.com/office/drawing/2014/main" id="{44119658-E015-054B-A279-54B4322B716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0" name="Straight Connector 169">
              <a:extLst>
                <a:ext uri="{FF2B5EF4-FFF2-40B4-BE49-F238E27FC236}">
                  <a16:creationId xmlns:a16="http://schemas.microsoft.com/office/drawing/2014/main" id="{7CB7842C-6390-1E4F-85FC-569CB54B42E8}"/>
                </a:ext>
              </a:extLst>
            </p:cNvPr>
            <p:cNvCxnSpPr>
              <a:cxnSpLocks/>
              <a:endCxn id="1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67" name="Straight Connector 166">
            <a:extLst>
              <a:ext uri="{FF2B5EF4-FFF2-40B4-BE49-F238E27FC236}">
                <a16:creationId xmlns:a16="http://schemas.microsoft.com/office/drawing/2014/main" id="{D7E95C05-2C32-5045-BFB4-E3F2A5E5A9AE}"/>
              </a:ext>
            </a:extLst>
          </p:cNvPr>
          <p:cNvCxnSpPr>
            <a:cxnSpLocks/>
          </p:cNvCxnSpPr>
          <p:nvPr/>
        </p:nvCxnSpPr>
        <p:spPr>
          <a:xfrm>
            <a:off x="2785968"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5" name="Rectangle 294">
            <a:extLst>
              <a:ext uri="{FF2B5EF4-FFF2-40B4-BE49-F238E27FC236}">
                <a16:creationId xmlns:a16="http://schemas.microsoft.com/office/drawing/2014/main" id="{01B45E28-3688-0B45-AB32-677897601568}"/>
              </a:ext>
            </a:extLst>
          </p:cNvPr>
          <p:cNvSpPr/>
          <p:nvPr/>
        </p:nvSpPr>
        <p:spPr>
          <a:xfrm>
            <a:off x="4341066"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296" name="Group 295">
            <a:extLst>
              <a:ext uri="{FF2B5EF4-FFF2-40B4-BE49-F238E27FC236}">
                <a16:creationId xmlns:a16="http://schemas.microsoft.com/office/drawing/2014/main" id="{1F9DF94F-4040-F04C-89E2-5FC5FC5FC363}"/>
              </a:ext>
            </a:extLst>
          </p:cNvPr>
          <p:cNvGrpSpPr/>
          <p:nvPr/>
        </p:nvGrpSpPr>
        <p:grpSpPr>
          <a:xfrm rot="16200000" flipH="1">
            <a:off x="4262217" y="2313081"/>
            <a:ext cx="416009" cy="267952"/>
            <a:chOff x="4264586" y="2194147"/>
            <a:chExt cx="554678" cy="482626"/>
          </a:xfrm>
        </p:grpSpPr>
        <p:sp>
          <p:nvSpPr>
            <p:cNvPr id="306" name="Trapezoid 305">
              <a:extLst>
                <a:ext uri="{FF2B5EF4-FFF2-40B4-BE49-F238E27FC236}">
                  <a16:creationId xmlns:a16="http://schemas.microsoft.com/office/drawing/2014/main" id="{F01AACC9-EB99-0E4A-A5AC-B218D75895B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7" name="Group 306">
              <a:extLst>
                <a:ext uri="{FF2B5EF4-FFF2-40B4-BE49-F238E27FC236}">
                  <a16:creationId xmlns:a16="http://schemas.microsoft.com/office/drawing/2014/main" id="{CC8763AE-6111-8F45-82FC-F14C0AD59891}"/>
                </a:ext>
              </a:extLst>
            </p:cNvPr>
            <p:cNvGrpSpPr/>
            <p:nvPr/>
          </p:nvGrpSpPr>
          <p:grpSpPr>
            <a:xfrm>
              <a:off x="4555407" y="2265334"/>
              <a:ext cx="263857" cy="340252"/>
              <a:chOff x="4555407" y="2271223"/>
              <a:chExt cx="263857" cy="340252"/>
            </a:xfrm>
          </p:grpSpPr>
          <p:cxnSp>
            <p:nvCxnSpPr>
              <p:cNvPr id="309" name="Straight Connector 308">
                <a:extLst>
                  <a:ext uri="{FF2B5EF4-FFF2-40B4-BE49-F238E27FC236}">
                    <a16:creationId xmlns:a16="http://schemas.microsoft.com/office/drawing/2014/main" id="{022E35B2-E230-744F-9E13-E08A2B0FD4C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0" name="Straight Connector 309">
                <a:extLst>
                  <a:ext uri="{FF2B5EF4-FFF2-40B4-BE49-F238E27FC236}">
                    <a16:creationId xmlns:a16="http://schemas.microsoft.com/office/drawing/2014/main" id="{C15BABEE-612C-0541-B1E8-BACF03A655C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1" name="Straight Connector 310">
                <a:extLst>
                  <a:ext uri="{FF2B5EF4-FFF2-40B4-BE49-F238E27FC236}">
                    <a16:creationId xmlns:a16="http://schemas.microsoft.com/office/drawing/2014/main" id="{499CEFEA-D4C7-6741-A1C2-761213CB1CC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2" name="Straight Connector 311">
                <a:extLst>
                  <a:ext uri="{FF2B5EF4-FFF2-40B4-BE49-F238E27FC236}">
                    <a16:creationId xmlns:a16="http://schemas.microsoft.com/office/drawing/2014/main" id="{2AB3D3A7-6FCE-1843-B780-AF8243A4D5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8" name="Straight Connector 307">
              <a:extLst>
                <a:ext uri="{FF2B5EF4-FFF2-40B4-BE49-F238E27FC236}">
                  <a16:creationId xmlns:a16="http://schemas.microsoft.com/office/drawing/2014/main" id="{07F366E8-31FC-1646-AFF2-5E95A1A85CBF}"/>
                </a:ext>
              </a:extLst>
            </p:cNvPr>
            <p:cNvCxnSpPr>
              <a:cxnSpLocks/>
              <a:endCxn id="3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97" name="Group 296">
            <a:extLst>
              <a:ext uri="{FF2B5EF4-FFF2-40B4-BE49-F238E27FC236}">
                <a16:creationId xmlns:a16="http://schemas.microsoft.com/office/drawing/2014/main" id="{4FA0A9FE-7818-A14D-A606-DBD611F48375}"/>
              </a:ext>
            </a:extLst>
          </p:cNvPr>
          <p:cNvGrpSpPr/>
          <p:nvPr/>
        </p:nvGrpSpPr>
        <p:grpSpPr>
          <a:xfrm>
            <a:off x="4910280" y="1678284"/>
            <a:ext cx="416009" cy="267952"/>
            <a:chOff x="4264586" y="2194147"/>
            <a:chExt cx="554678" cy="482626"/>
          </a:xfrm>
        </p:grpSpPr>
        <p:sp>
          <p:nvSpPr>
            <p:cNvPr id="299" name="Trapezoid 298">
              <a:extLst>
                <a:ext uri="{FF2B5EF4-FFF2-40B4-BE49-F238E27FC236}">
                  <a16:creationId xmlns:a16="http://schemas.microsoft.com/office/drawing/2014/main" id="{C801598C-0659-194E-A731-D3D10FA5798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B4AC30C-ED37-6248-8243-C7E3E701417C}"/>
                </a:ext>
              </a:extLst>
            </p:cNvPr>
            <p:cNvGrpSpPr/>
            <p:nvPr/>
          </p:nvGrpSpPr>
          <p:grpSpPr>
            <a:xfrm>
              <a:off x="4555407" y="2265334"/>
              <a:ext cx="263857" cy="340252"/>
              <a:chOff x="4555407" y="2271223"/>
              <a:chExt cx="263857" cy="340252"/>
            </a:xfrm>
          </p:grpSpPr>
          <p:cxnSp>
            <p:nvCxnSpPr>
              <p:cNvPr id="302" name="Straight Connector 301">
                <a:extLst>
                  <a:ext uri="{FF2B5EF4-FFF2-40B4-BE49-F238E27FC236}">
                    <a16:creationId xmlns:a16="http://schemas.microsoft.com/office/drawing/2014/main" id="{939E9394-813C-A949-9EEC-EF0B064CA2F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3" name="Straight Connector 302">
                <a:extLst>
                  <a:ext uri="{FF2B5EF4-FFF2-40B4-BE49-F238E27FC236}">
                    <a16:creationId xmlns:a16="http://schemas.microsoft.com/office/drawing/2014/main" id="{13BA14E9-DA33-B443-BE52-274F92706B6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4" name="Straight Connector 303">
                <a:extLst>
                  <a:ext uri="{FF2B5EF4-FFF2-40B4-BE49-F238E27FC236}">
                    <a16:creationId xmlns:a16="http://schemas.microsoft.com/office/drawing/2014/main" id="{BACAF09B-447D-A943-B1EF-94E6664182E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5" name="Straight Connector 304">
                <a:extLst>
                  <a:ext uri="{FF2B5EF4-FFF2-40B4-BE49-F238E27FC236}">
                    <a16:creationId xmlns:a16="http://schemas.microsoft.com/office/drawing/2014/main" id="{6E90E6F6-B6C8-D648-8DDD-F453E146159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1" name="Straight Connector 300">
              <a:extLst>
                <a:ext uri="{FF2B5EF4-FFF2-40B4-BE49-F238E27FC236}">
                  <a16:creationId xmlns:a16="http://schemas.microsoft.com/office/drawing/2014/main" id="{E9525A63-F9E5-4447-8839-64DC2CEDC2A9}"/>
                </a:ext>
              </a:extLst>
            </p:cNvPr>
            <p:cNvCxnSpPr>
              <a:cxnSpLocks/>
              <a:endCxn id="29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98" name="Straight Connector 297">
            <a:extLst>
              <a:ext uri="{FF2B5EF4-FFF2-40B4-BE49-F238E27FC236}">
                <a16:creationId xmlns:a16="http://schemas.microsoft.com/office/drawing/2014/main" id="{87C9D912-E90B-C54A-B2FE-873A1DC15ED8}"/>
              </a:ext>
            </a:extLst>
          </p:cNvPr>
          <p:cNvCxnSpPr>
            <a:cxnSpLocks/>
          </p:cNvCxnSpPr>
          <p:nvPr/>
        </p:nvCxnSpPr>
        <p:spPr>
          <a:xfrm>
            <a:off x="4910280"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7" name="Rectangle 276">
            <a:extLst>
              <a:ext uri="{FF2B5EF4-FFF2-40B4-BE49-F238E27FC236}">
                <a16:creationId xmlns:a16="http://schemas.microsoft.com/office/drawing/2014/main" id="{C7D3D573-6537-4E49-8840-10149E75F17F}"/>
              </a:ext>
            </a:extLst>
          </p:cNvPr>
          <p:cNvSpPr/>
          <p:nvPr/>
        </p:nvSpPr>
        <p:spPr>
          <a:xfrm>
            <a:off x="4341066"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endParaRPr lang="en-US" b="1"/>
          </a:p>
        </p:txBody>
      </p:sp>
      <p:grpSp>
        <p:nvGrpSpPr>
          <p:cNvPr id="278" name="Group 277">
            <a:extLst>
              <a:ext uri="{FF2B5EF4-FFF2-40B4-BE49-F238E27FC236}">
                <a16:creationId xmlns:a16="http://schemas.microsoft.com/office/drawing/2014/main" id="{64636DB6-1009-7841-B599-D2CC5ED72401}"/>
              </a:ext>
            </a:extLst>
          </p:cNvPr>
          <p:cNvGrpSpPr/>
          <p:nvPr/>
        </p:nvGrpSpPr>
        <p:grpSpPr>
          <a:xfrm rot="16200000" flipH="1">
            <a:off x="4262217" y="1249545"/>
            <a:ext cx="416009" cy="267952"/>
            <a:chOff x="4264586" y="2194147"/>
            <a:chExt cx="554678" cy="482626"/>
          </a:xfrm>
        </p:grpSpPr>
        <p:sp>
          <p:nvSpPr>
            <p:cNvPr id="288" name="Trapezoid 287">
              <a:extLst>
                <a:ext uri="{FF2B5EF4-FFF2-40B4-BE49-F238E27FC236}">
                  <a16:creationId xmlns:a16="http://schemas.microsoft.com/office/drawing/2014/main" id="{537462ED-25CC-2C49-B2C1-299E04445C7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C8A9188B-94E6-C343-9B17-5B3F1C1E95A5}"/>
                </a:ext>
              </a:extLst>
            </p:cNvPr>
            <p:cNvGrpSpPr/>
            <p:nvPr/>
          </p:nvGrpSpPr>
          <p:grpSpPr>
            <a:xfrm>
              <a:off x="4555407" y="2265334"/>
              <a:ext cx="263857" cy="340252"/>
              <a:chOff x="4555407" y="2271223"/>
              <a:chExt cx="263857" cy="340252"/>
            </a:xfrm>
          </p:grpSpPr>
          <p:cxnSp>
            <p:nvCxnSpPr>
              <p:cNvPr id="291" name="Straight Connector 290">
                <a:extLst>
                  <a:ext uri="{FF2B5EF4-FFF2-40B4-BE49-F238E27FC236}">
                    <a16:creationId xmlns:a16="http://schemas.microsoft.com/office/drawing/2014/main" id="{83CCF59F-0E22-C443-965B-FF13F50B9AA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2" name="Straight Connector 291">
                <a:extLst>
                  <a:ext uri="{FF2B5EF4-FFF2-40B4-BE49-F238E27FC236}">
                    <a16:creationId xmlns:a16="http://schemas.microsoft.com/office/drawing/2014/main" id="{87B5CE76-25EB-F749-B897-5112E59B480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3" name="Straight Connector 292">
                <a:extLst>
                  <a:ext uri="{FF2B5EF4-FFF2-40B4-BE49-F238E27FC236}">
                    <a16:creationId xmlns:a16="http://schemas.microsoft.com/office/drawing/2014/main" id="{D488B493-4A04-074C-A19B-F1660B8309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4" name="Straight Connector 293">
                <a:extLst>
                  <a:ext uri="{FF2B5EF4-FFF2-40B4-BE49-F238E27FC236}">
                    <a16:creationId xmlns:a16="http://schemas.microsoft.com/office/drawing/2014/main" id="{FE19D505-66B4-5E43-BFB1-BDC56EC7C71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90" name="Straight Connector 289">
              <a:extLst>
                <a:ext uri="{FF2B5EF4-FFF2-40B4-BE49-F238E27FC236}">
                  <a16:creationId xmlns:a16="http://schemas.microsoft.com/office/drawing/2014/main" id="{AF1EAD95-5326-0F48-B39A-04AAB8A87926}"/>
                </a:ext>
              </a:extLst>
            </p:cNvPr>
            <p:cNvCxnSpPr>
              <a:cxnSpLocks/>
              <a:endCxn id="2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79" name="Group 278">
            <a:extLst>
              <a:ext uri="{FF2B5EF4-FFF2-40B4-BE49-F238E27FC236}">
                <a16:creationId xmlns:a16="http://schemas.microsoft.com/office/drawing/2014/main" id="{863B46D3-30EB-944D-9169-0BA3EB4E488D}"/>
              </a:ext>
            </a:extLst>
          </p:cNvPr>
          <p:cNvGrpSpPr/>
          <p:nvPr/>
        </p:nvGrpSpPr>
        <p:grpSpPr>
          <a:xfrm>
            <a:off x="4910280" y="614748"/>
            <a:ext cx="416009" cy="267952"/>
            <a:chOff x="4264586" y="2194147"/>
            <a:chExt cx="554678" cy="482626"/>
          </a:xfrm>
        </p:grpSpPr>
        <p:sp>
          <p:nvSpPr>
            <p:cNvPr id="281" name="Trapezoid 280">
              <a:extLst>
                <a:ext uri="{FF2B5EF4-FFF2-40B4-BE49-F238E27FC236}">
                  <a16:creationId xmlns:a16="http://schemas.microsoft.com/office/drawing/2014/main" id="{475350CB-430B-AD45-9050-369AFF08054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462BEE27-8FD8-464F-B795-793463E2D050}"/>
                </a:ext>
              </a:extLst>
            </p:cNvPr>
            <p:cNvGrpSpPr/>
            <p:nvPr/>
          </p:nvGrpSpPr>
          <p:grpSpPr>
            <a:xfrm>
              <a:off x="4555407" y="2265334"/>
              <a:ext cx="263857" cy="340252"/>
              <a:chOff x="4555407" y="2271223"/>
              <a:chExt cx="263857" cy="340252"/>
            </a:xfrm>
          </p:grpSpPr>
          <p:cxnSp>
            <p:nvCxnSpPr>
              <p:cNvPr id="284" name="Straight Connector 283">
                <a:extLst>
                  <a:ext uri="{FF2B5EF4-FFF2-40B4-BE49-F238E27FC236}">
                    <a16:creationId xmlns:a16="http://schemas.microsoft.com/office/drawing/2014/main" id="{C5798212-DCCB-7C4F-9396-38D8974C435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5" name="Straight Connector 284">
                <a:extLst>
                  <a:ext uri="{FF2B5EF4-FFF2-40B4-BE49-F238E27FC236}">
                    <a16:creationId xmlns:a16="http://schemas.microsoft.com/office/drawing/2014/main" id="{BE212E4E-13AC-CF43-9823-BFB157CB9B11}"/>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6" name="Straight Connector 285">
                <a:extLst>
                  <a:ext uri="{FF2B5EF4-FFF2-40B4-BE49-F238E27FC236}">
                    <a16:creationId xmlns:a16="http://schemas.microsoft.com/office/drawing/2014/main" id="{9D2530CC-DF64-894C-BCD6-651C3D1789F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7" name="Straight Connector 286">
                <a:extLst>
                  <a:ext uri="{FF2B5EF4-FFF2-40B4-BE49-F238E27FC236}">
                    <a16:creationId xmlns:a16="http://schemas.microsoft.com/office/drawing/2014/main" id="{DC8135A6-C45C-DB46-BFAB-B16662E1A9D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83" name="Straight Connector 282">
              <a:extLst>
                <a:ext uri="{FF2B5EF4-FFF2-40B4-BE49-F238E27FC236}">
                  <a16:creationId xmlns:a16="http://schemas.microsoft.com/office/drawing/2014/main" id="{E5BDE791-3BE7-6B4B-90EE-33E3E657E6E8}"/>
                </a:ext>
              </a:extLst>
            </p:cNvPr>
            <p:cNvCxnSpPr>
              <a:cxnSpLocks/>
              <a:endCxn id="28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80" name="Straight Connector 279">
            <a:extLst>
              <a:ext uri="{FF2B5EF4-FFF2-40B4-BE49-F238E27FC236}">
                <a16:creationId xmlns:a16="http://schemas.microsoft.com/office/drawing/2014/main" id="{45159BFB-EA28-6A4B-8A8E-A0C4C6CF5CF8}"/>
              </a:ext>
            </a:extLst>
          </p:cNvPr>
          <p:cNvCxnSpPr>
            <a:cxnSpLocks/>
          </p:cNvCxnSpPr>
          <p:nvPr/>
        </p:nvCxnSpPr>
        <p:spPr>
          <a:xfrm>
            <a:off x="4910280"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9" name="Rectangle 258">
            <a:extLst>
              <a:ext uri="{FF2B5EF4-FFF2-40B4-BE49-F238E27FC236}">
                <a16:creationId xmlns:a16="http://schemas.microsoft.com/office/drawing/2014/main" id="{D205EBBE-6ECF-2E4A-A8EC-FBA34EAC0E0E}"/>
              </a:ext>
            </a:extLst>
          </p:cNvPr>
          <p:cNvSpPr/>
          <p:nvPr/>
        </p:nvSpPr>
        <p:spPr>
          <a:xfrm>
            <a:off x="4341066"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260" name="Group 259">
            <a:extLst>
              <a:ext uri="{FF2B5EF4-FFF2-40B4-BE49-F238E27FC236}">
                <a16:creationId xmlns:a16="http://schemas.microsoft.com/office/drawing/2014/main" id="{8A1ED133-2F91-754C-8A3E-84847BF34350}"/>
              </a:ext>
            </a:extLst>
          </p:cNvPr>
          <p:cNvGrpSpPr/>
          <p:nvPr/>
        </p:nvGrpSpPr>
        <p:grpSpPr>
          <a:xfrm rot="16200000" flipH="1">
            <a:off x="4262217" y="3376617"/>
            <a:ext cx="416009" cy="267952"/>
            <a:chOff x="4264586" y="2194147"/>
            <a:chExt cx="554678" cy="482626"/>
          </a:xfrm>
        </p:grpSpPr>
        <p:sp>
          <p:nvSpPr>
            <p:cNvPr id="270" name="Trapezoid 269">
              <a:extLst>
                <a:ext uri="{FF2B5EF4-FFF2-40B4-BE49-F238E27FC236}">
                  <a16:creationId xmlns:a16="http://schemas.microsoft.com/office/drawing/2014/main" id="{C61AA65A-ABBF-9C43-975C-C2F02B47936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71" name="Group 270">
              <a:extLst>
                <a:ext uri="{FF2B5EF4-FFF2-40B4-BE49-F238E27FC236}">
                  <a16:creationId xmlns:a16="http://schemas.microsoft.com/office/drawing/2014/main" id="{4D5176AE-D432-554A-8483-90014DA70E10}"/>
                </a:ext>
              </a:extLst>
            </p:cNvPr>
            <p:cNvGrpSpPr/>
            <p:nvPr/>
          </p:nvGrpSpPr>
          <p:grpSpPr>
            <a:xfrm>
              <a:off x="4555407" y="2265334"/>
              <a:ext cx="263857" cy="340252"/>
              <a:chOff x="4555407" y="2271223"/>
              <a:chExt cx="263857" cy="340252"/>
            </a:xfrm>
          </p:grpSpPr>
          <p:cxnSp>
            <p:nvCxnSpPr>
              <p:cNvPr id="273" name="Straight Connector 272">
                <a:extLst>
                  <a:ext uri="{FF2B5EF4-FFF2-40B4-BE49-F238E27FC236}">
                    <a16:creationId xmlns:a16="http://schemas.microsoft.com/office/drawing/2014/main" id="{CC673353-96DF-A648-880E-F4EF0896801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4" name="Straight Connector 273">
                <a:extLst>
                  <a:ext uri="{FF2B5EF4-FFF2-40B4-BE49-F238E27FC236}">
                    <a16:creationId xmlns:a16="http://schemas.microsoft.com/office/drawing/2014/main" id="{2D1DD625-EFEE-1D4A-A055-8EBCBD77B3C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5" name="Straight Connector 274">
                <a:extLst>
                  <a:ext uri="{FF2B5EF4-FFF2-40B4-BE49-F238E27FC236}">
                    <a16:creationId xmlns:a16="http://schemas.microsoft.com/office/drawing/2014/main" id="{CA036F77-FBBA-5D49-93EE-D3DD5E36DA2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a:extLst>
                  <a:ext uri="{FF2B5EF4-FFF2-40B4-BE49-F238E27FC236}">
                    <a16:creationId xmlns:a16="http://schemas.microsoft.com/office/drawing/2014/main" id="{198D468A-B4DD-C742-AF82-11FFD6A4487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72" name="Straight Connector 271">
              <a:extLst>
                <a:ext uri="{FF2B5EF4-FFF2-40B4-BE49-F238E27FC236}">
                  <a16:creationId xmlns:a16="http://schemas.microsoft.com/office/drawing/2014/main" id="{931D8B4F-0DAE-6549-9328-07617E2000DD}"/>
                </a:ext>
              </a:extLst>
            </p:cNvPr>
            <p:cNvCxnSpPr>
              <a:cxnSpLocks/>
              <a:endCxn id="2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61" name="Group 260">
            <a:extLst>
              <a:ext uri="{FF2B5EF4-FFF2-40B4-BE49-F238E27FC236}">
                <a16:creationId xmlns:a16="http://schemas.microsoft.com/office/drawing/2014/main" id="{FDDD0FE2-6A5B-E546-A9B2-AE7302716DA1}"/>
              </a:ext>
            </a:extLst>
          </p:cNvPr>
          <p:cNvGrpSpPr/>
          <p:nvPr/>
        </p:nvGrpSpPr>
        <p:grpSpPr>
          <a:xfrm>
            <a:off x="4910280" y="2741820"/>
            <a:ext cx="416009" cy="267952"/>
            <a:chOff x="4264586" y="2194147"/>
            <a:chExt cx="554678" cy="482626"/>
          </a:xfrm>
        </p:grpSpPr>
        <p:sp>
          <p:nvSpPr>
            <p:cNvPr id="263" name="Trapezoid 262">
              <a:extLst>
                <a:ext uri="{FF2B5EF4-FFF2-40B4-BE49-F238E27FC236}">
                  <a16:creationId xmlns:a16="http://schemas.microsoft.com/office/drawing/2014/main" id="{C6BF6F26-2DBE-7645-9B6D-42B69FDB076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C998A5BD-A663-A541-BBAD-D6A542D8CE40}"/>
                </a:ext>
              </a:extLst>
            </p:cNvPr>
            <p:cNvGrpSpPr/>
            <p:nvPr/>
          </p:nvGrpSpPr>
          <p:grpSpPr>
            <a:xfrm>
              <a:off x="4555407" y="2265334"/>
              <a:ext cx="263857" cy="340252"/>
              <a:chOff x="4555407" y="2271223"/>
              <a:chExt cx="263857" cy="340252"/>
            </a:xfrm>
          </p:grpSpPr>
          <p:cxnSp>
            <p:nvCxnSpPr>
              <p:cNvPr id="266" name="Straight Connector 265">
                <a:extLst>
                  <a:ext uri="{FF2B5EF4-FFF2-40B4-BE49-F238E27FC236}">
                    <a16:creationId xmlns:a16="http://schemas.microsoft.com/office/drawing/2014/main" id="{20D50649-0C18-B14E-AC69-B969E861855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7" name="Straight Connector 266">
                <a:extLst>
                  <a:ext uri="{FF2B5EF4-FFF2-40B4-BE49-F238E27FC236}">
                    <a16:creationId xmlns:a16="http://schemas.microsoft.com/office/drawing/2014/main" id="{178FAFAA-2EF5-F14A-9E5C-8FA3D43AE74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8" name="Straight Connector 267">
                <a:extLst>
                  <a:ext uri="{FF2B5EF4-FFF2-40B4-BE49-F238E27FC236}">
                    <a16:creationId xmlns:a16="http://schemas.microsoft.com/office/drawing/2014/main" id="{367A2C96-9E74-B147-975B-C1F71FA7F2E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9" name="Straight Connector 268">
                <a:extLst>
                  <a:ext uri="{FF2B5EF4-FFF2-40B4-BE49-F238E27FC236}">
                    <a16:creationId xmlns:a16="http://schemas.microsoft.com/office/drawing/2014/main" id="{9A38356C-D9AB-0742-8517-8EF82291EAA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65" name="Straight Connector 264">
              <a:extLst>
                <a:ext uri="{FF2B5EF4-FFF2-40B4-BE49-F238E27FC236}">
                  <a16:creationId xmlns:a16="http://schemas.microsoft.com/office/drawing/2014/main" id="{0BFD7A32-DB02-6C41-B53D-29815F7FDB83}"/>
                </a:ext>
              </a:extLst>
            </p:cNvPr>
            <p:cNvCxnSpPr>
              <a:cxnSpLocks/>
              <a:endCxn id="26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62" name="Straight Connector 261">
            <a:extLst>
              <a:ext uri="{FF2B5EF4-FFF2-40B4-BE49-F238E27FC236}">
                <a16:creationId xmlns:a16="http://schemas.microsoft.com/office/drawing/2014/main" id="{CE291F60-DD29-E64E-8415-668EBA176973}"/>
              </a:ext>
            </a:extLst>
          </p:cNvPr>
          <p:cNvCxnSpPr>
            <a:cxnSpLocks/>
          </p:cNvCxnSpPr>
          <p:nvPr/>
        </p:nvCxnSpPr>
        <p:spPr>
          <a:xfrm>
            <a:off x="4910280"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41" name="Rectangle 240">
            <a:extLst>
              <a:ext uri="{FF2B5EF4-FFF2-40B4-BE49-F238E27FC236}">
                <a16:creationId xmlns:a16="http://schemas.microsoft.com/office/drawing/2014/main" id="{B2788140-F1E6-6940-AC29-D04A20BA4D13}"/>
              </a:ext>
            </a:extLst>
          </p:cNvPr>
          <p:cNvSpPr/>
          <p:nvPr/>
        </p:nvSpPr>
        <p:spPr>
          <a:xfrm>
            <a:off x="4341066"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a:t>PE</a:t>
            </a:r>
          </a:p>
        </p:txBody>
      </p:sp>
      <p:grpSp>
        <p:nvGrpSpPr>
          <p:cNvPr id="242" name="Group 241">
            <a:extLst>
              <a:ext uri="{FF2B5EF4-FFF2-40B4-BE49-F238E27FC236}">
                <a16:creationId xmlns:a16="http://schemas.microsoft.com/office/drawing/2014/main" id="{BAAF03CB-05AC-5546-A8D3-7D08F53C6ED0}"/>
              </a:ext>
            </a:extLst>
          </p:cNvPr>
          <p:cNvGrpSpPr/>
          <p:nvPr/>
        </p:nvGrpSpPr>
        <p:grpSpPr>
          <a:xfrm rot="16200000" flipH="1">
            <a:off x="4262217" y="4440153"/>
            <a:ext cx="416009" cy="267952"/>
            <a:chOff x="4264586" y="2194147"/>
            <a:chExt cx="554678" cy="482626"/>
          </a:xfrm>
        </p:grpSpPr>
        <p:sp>
          <p:nvSpPr>
            <p:cNvPr id="252" name="Trapezoid 251">
              <a:extLst>
                <a:ext uri="{FF2B5EF4-FFF2-40B4-BE49-F238E27FC236}">
                  <a16:creationId xmlns:a16="http://schemas.microsoft.com/office/drawing/2014/main" id="{F173DA2E-C6CE-3549-9BF7-8860E04F658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7E9F0E1B-8441-A446-AC76-BA5E2AA9B65A}"/>
                </a:ext>
              </a:extLst>
            </p:cNvPr>
            <p:cNvGrpSpPr/>
            <p:nvPr/>
          </p:nvGrpSpPr>
          <p:grpSpPr>
            <a:xfrm>
              <a:off x="4555407" y="2265334"/>
              <a:ext cx="263857" cy="340252"/>
              <a:chOff x="4555407" y="2271223"/>
              <a:chExt cx="263857" cy="340252"/>
            </a:xfrm>
          </p:grpSpPr>
          <p:cxnSp>
            <p:nvCxnSpPr>
              <p:cNvPr id="255" name="Straight Connector 254">
                <a:extLst>
                  <a:ext uri="{FF2B5EF4-FFF2-40B4-BE49-F238E27FC236}">
                    <a16:creationId xmlns:a16="http://schemas.microsoft.com/office/drawing/2014/main" id="{157D4CAC-950A-F04A-B2CE-403AEC169D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6" name="Straight Connector 255">
                <a:extLst>
                  <a:ext uri="{FF2B5EF4-FFF2-40B4-BE49-F238E27FC236}">
                    <a16:creationId xmlns:a16="http://schemas.microsoft.com/office/drawing/2014/main" id="{6D6D58BA-9B81-4544-938B-3EB26358468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7" name="Straight Connector 256">
                <a:extLst>
                  <a:ext uri="{FF2B5EF4-FFF2-40B4-BE49-F238E27FC236}">
                    <a16:creationId xmlns:a16="http://schemas.microsoft.com/office/drawing/2014/main" id="{27F3178E-E4FB-6643-9197-CDDA7E8B4E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8" name="Straight Connector 257">
                <a:extLst>
                  <a:ext uri="{FF2B5EF4-FFF2-40B4-BE49-F238E27FC236}">
                    <a16:creationId xmlns:a16="http://schemas.microsoft.com/office/drawing/2014/main" id="{D4E11E17-E633-CC4B-B031-9E6797FD9BE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54" name="Straight Connector 253">
              <a:extLst>
                <a:ext uri="{FF2B5EF4-FFF2-40B4-BE49-F238E27FC236}">
                  <a16:creationId xmlns:a16="http://schemas.microsoft.com/office/drawing/2014/main" id="{88242442-E086-D341-B716-E6F47B869E68}"/>
                </a:ext>
              </a:extLst>
            </p:cNvPr>
            <p:cNvCxnSpPr>
              <a:cxnSpLocks/>
              <a:endCxn id="25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43" name="Group 242">
            <a:extLst>
              <a:ext uri="{FF2B5EF4-FFF2-40B4-BE49-F238E27FC236}">
                <a16:creationId xmlns:a16="http://schemas.microsoft.com/office/drawing/2014/main" id="{47883F9D-AFF4-D948-93E8-830889DE5A19}"/>
              </a:ext>
            </a:extLst>
          </p:cNvPr>
          <p:cNvGrpSpPr/>
          <p:nvPr/>
        </p:nvGrpSpPr>
        <p:grpSpPr>
          <a:xfrm>
            <a:off x="4910280" y="3805356"/>
            <a:ext cx="416009" cy="267952"/>
            <a:chOff x="4264586" y="2194147"/>
            <a:chExt cx="554678" cy="482626"/>
          </a:xfrm>
        </p:grpSpPr>
        <p:sp>
          <p:nvSpPr>
            <p:cNvPr id="245" name="Trapezoid 244">
              <a:extLst>
                <a:ext uri="{FF2B5EF4-FFF2-40B4-BE49-F238E27FC236}">
                  <a16:creationId xmlns:a16="http://schemas.microsoft.com/office/drawing/2014/main" id="{B77B1158-C36A-D447-BF4D-AEBF69270AA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6" name="Group 245">
              <a:extLst>
                <a:ext uri="{FF2B5EF4-FFF2-40B4-BE49-F238E27FC236}">
                  <a16:creationId xmlns:a16="http://schemas.microsoft.com/office/drawing/2014/main" id="{58E04C73-83DA-1A44-A50E-4F89B60AA64F}"/>
                </a:ext>
              </a:extLst>
            </p:cNvPr>
            <p:cNvGrpSpPr/>
            <p:nvPr/>
          </p:nvGrpSpPr>
          <p:grpSpPr>
            <a:xfrm>
              <a:off x="4555407" y="2265334"/>
              <a:ext cx="263857" cy="340252"/>
              <a:chOff x="4555407" y="2271223"/>
              <a:chExt cx="263857" cy="340252"/>
            </a:xfrm>
          </p:grpSpPr>
          <p:cxnSp>
            <p:nvCxnSpPr>
              <p:cNvPr id="248" name="Straight Connector 247">
                <a:extLst>
                  <a:ext uri="{FF2B5EF4-FFF2-40B4-BE49-F238E27FC236}">
                    <a16:creationId xmlns:a16="http://schemas.microsoft.com/office/drawing/2014/main" id="{A024A184-4B23-8440-9055-C245CFA2481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9" name="Straight Connector 248">
                <a:extLst>
                  <a:ext uri="{FF2B5EF4-FFF2-40B4-BE49-F238E27FC236}">
                    <a16:creationId xmlns:a16="http://schemas.microsoft.com/office/drawing/2014/main" id="{BBBEB47B-42CF-9C49-9940-FE79F78659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0" name="Straight Connector 249">
                <a:extLst>
                  <a:ext uri="{FF2B5EF4-FFF2-40B4-BE49-F238E27FC236}">
                    <a16:creationId xmlns:a16="http://schemas.microsoft.com/office/drawing/2014/main" id="{231BEF7F-77D4-7441-8D6F-AFA47C5AE1C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1" name="Straight Connector 250">
                <a:extLst>
                  <a:ext uri="{FF2B5EF4-FFF2-40B4-BE49-F238E27FC236}">
                    <a16:creationId xmlns:a16="http://schemas.microsoft.com/office/drawing/2014/main" id="{E75CDD0F-4B5A-954A-9826-45E39BB708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47" name="Straight Connector 246">
              <a:extLst>
                <a:ext uri="{FF2B5EF4-FFF2-40B4-BE49-F238E27FC236}">
                  <a16:creationId xmlns:a16="http://schemas.microsoft.com/office/drawing/2014/main" id="{66531AB3-6125-6749-BD11-4A6A51786C9B}"/>
                </a:ext>
              </a:extLst>
            </p:cNvPr>
            <p:cNvCxnSpPr>
              <a:cxnSpLocks/>
              <a:endCxn id="24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44" name="Straight Connector 243">
            <a:extLst>
              <a:ext uri="{FF2B5EF4-FFF2-40B4-BE49-F238E27FC236}">
                <a16:creationId xmlns:a16="http://schemas.microsoft.com/office/drawing/2014/main" id="{D16A9B83-11C3-774D-A9AD-1E07C5DEFF47}"/>
              </a:ext>
            </a:extLst>
          </p:cNvPr>
          <p:cNvCxnSpPr>
            <a:cxnSpLocks/>
          </p:cNvCxnSpPr>
          <p:nvPr/>
        </p:nvCxnSpPr>
        <p:spPr>
          <a:xfrm>
            <a:off x="4910280"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72" name="Rectangle 371">
            <a:extLst>
              <a:ext uri="{FF2B5EF4-FFF2-40B4-BE49-F238E27FC236}">
                <a16:creationId xmlns:a16="http://schemas.microsoft.com/office/drawing/2014/main" id="{B22DDCC5-D11A-3048-93DB-477D29385720}"/>
              </a:ext>
            </a:extLst>
          </p:cNvPr>
          <p:cNvSpPr/>
          <p:nvPr/>
        </p:nvSpPr>
        <p:spPr>
          <a:xfrm>
            <a:off x="5403222"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373" name="Group 372">
            <a:extLst>
              <a:ext uri="{FF2B5EF4-FFF2-40B4-BE49-F238E27FC236}">
                <a16:creationId xmlns:a16="http://schemas.microsoft.com/office/drawing/2014/main" id="{27D08EF7-72BA-7F43-839D-24784DD5D2CB}"/>
              </a:ext>
            </a:extLst>
          </p:cNvPr>
          <p:cNvGrpSpPr/>
          <p:nvPr/>
        </p:nvGrpSpPr>
        <p:grpSpPr>
          <a:xfrm rot="16200000" flipH="1">
            <a:off x="5324373" y="2313081"/>
            <a:ext cx="416009" cy="267952"/>
            <a:chOff x="4264586" y="2194147"/>
            <a:chExt cx="554678" cy="482626"/>
          </a:xfrm>
        </p:grpSpPr>
        <p:sp>
          <p:nvSpPr>
            <p:cNvPr id="383" name="Trapezoid 382">
              <a:extLst>
                <a:ext uri="{FF2B5EF4-FFF2-40B4-BE49-F238E27FC236}">
                  <a16:creationId xmlns:a16="http://schemas.microsoft.com/office/drawing/2014/main" id="{6E7ABBD2-06E4-7C42-AC53-2DDCC3FF4EA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AB00AB06-D5F1-3B4A-8406-39555C1C9669}"/>
                </a:ext>
              </a:extLst>
            </p:cNvPr>
            <p:cNvGrpSpPr/>
            <p:nvPr/>
          </p:nvGrpSpPr>
          <p:grpSpPr>
            <a:xfrm>
              <a:off x="4555407" y="2265334"/>
              <a:ext cx="263857" cy="340252"/>
              <a:chOff x="4555407" y="2271223"/>
              <a:chExt cx="263857" cy="340252"/>
            </a:xfrm>
          </p:grpSpPr>
          <p:cxnSp>
            <p:nvCxnSpPr>
              <p:cNvPr id="386" name="Straight Connector 385">
                <a:extLst>
                  <a:ext uri="{FF2B5EF4-FFF2-40B4-BE49-F238E27FC236}">
                    <a16:creationId xmlns:a16="http://schemas.microsoft.com/office/drawing/2014/main" id="{949BA47E-F31E-AE44-82F5-88EC65B8712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7" name="Straight Connector 386">
                <a:extLst>
                  <a:ext uri="{FF2B5EF4-FFF2-40B4-BE49-F238E27FC236}">
                    <a16:creationId xmlns:a16="http://schemas.microsoft.com/office/drawing/2014/main" id="{656A2016-29CD-E746-A440-4E11953A35F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8" name="Straight Connector 387">
                <a:extLst>
                  <a:ext uri="{FF2B5EF4-FFF2-40B4-BE49-F238E27FC236}">
                    <a16:creationId xmlns:a16="http://schemas.microsoft.com/office/drawing/2014/main" id="{DB27E4FE-74A5-8444-8DB7-13846E23BE4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9" name="Straight Connector 388">
                <a:extLst>
                  <a:ext uri="{FF2B5EF4-FFF2-40B4-BE49-F238E27FC236}">
                    <a16:creationId xmlns:a16="http://schemas.microsoft.com/office/drawing/2014/main" id="{33644872-FC1D-BC49-9F82-DD15E2D9399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85" name="Straight Connector 384">
              <a:extLst>
                <a:ext uri="{FF2B5EF4-FFF2-40B4-BE49-F238E27FC236}">
                  <a16:creationId xmlns:a16="http://schemas.microsoft.com/office/drawing/2014/main" id="{DC3AE0DB-9E00-3240-89A3-D18FF197B9D0}"/>
                </a:ext>
              </a:extLst>
            </p:cNvPr>
            <p:cNvCxnSpPr>
              <a:cxnSpLocks/>
              <a:endCxn id="38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74" name="Group 373">
            <a:extLst>
              <a:ext uri="{FF2B5EF4-FFF2-40B4-BE49-F238E27FC236}">
                <a16:creationId xmlns:a16="http://schemas.microsoft.com/office/drawing/2014/main" id="{097A93D5-CCBB-EA49-BF49-C395CE69BB8B}"/>
              </a:ext>
            </a:extLst>
          </p:cNvPr>
          <p:cNvGrpSpPr/>
          <p:nvPr/>
        </p:nvGrpSpPr>
        <p:grpSpPr>
          <a:xfrm>
            <a:off x="5972436" y="1678284"/>
            <a:ext cx="416009" cy="267952"/>
            <a:chOff x="4264586" y="2194147"/>
            <a:chExt cx="554678" cy="482626"/>
          </a:xfrm>
        </p:grpSpPr>
        <p:sp>
          <p:nvSpPr>
            <p:cNvPr id="376" name="Trapezoid 375">
              <a:extLst>
                <a:ext uri="{FF2B5EF4-FFF2-40B4-BE49-F238E27FC236}">
                  <a16:creationId xmlns:a16="http://schemas.microsoft.com/office/drawing/2014/main" id="{C788C38C-FB9C-1048-94E5-116D440C476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77" name="Group 376">
              <a:extLst>
                <a:ext uri="{FF2B5EF4-FFF2-40B4-BE49-F238E27FC236}">
                  <a16:creationId xmlns:a16="http://schemas.microsoft.com/office/drawing/2014/main" id="{63D9336C-1A3E-2B4E-ABA3-7D508EB07BF4}"/>
                </a:ext>
              </a:extLst>
            </p:cNvPr>
            <p:cNvGrpSpPr/>
            <p:nvPr/>
          </p:nvGrpSpPr>
          <p:grpSpPr>
            <a:xfrm>
              <a:off x="4555407" y="2265334"/>
              <a:ext cx="263857" cy="340252"/>
              <a:chOff x="4555407" y="2271223"/>
              <a:chExt cx="263857" cy="340252"/>
            </a:xfrm>
          </p:grpSpPr>
          <p:cxnSp>
            <p:nvCxnSpPr>
              <p:cNvPr id="379" name="Straight Connector 378">
                <a:extLst>
                  <a:ext uri="{FF2B5EF4-FFF2-40B4-BE49-F238E27FC236}">
                    <a16:creationId xmlns:a16="http://schemas.microsoft.com/office/drawing/2014/main" id="{5C81E23C-34BF-8144-89C2-C13CC174655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0" name="Straight Connector 379">
                <a:extLst>
                  <a:ext uri="{FF2B5EF4-FFF2-40B4-BE49-F238E27FC236}">
                    <a16:creationId xmlns:a16="http://schemas.microsoft.com/office/drawing/2014/main" id="{B16C8E28-7C54-3F48-9447-418C7194805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1" name="Straight Connector 380">
                <a:extLst>
                  <a:ext uri="{FF2B5EF4-FFF2-40B4-BE49-F238E27FC236}">
                    <a16:creationId xmlns:a16="http://schemas.microsoft.com/office/drawing/2014/main" id="{832A4917-E0B6-5C47-9C8A-AF3E5CB458A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2" name="Straight Connector 381">
                <a:extLst>
                  <a:ext uri="{FF2B5EF4-FFF2-40B4-BE49-F238E27FC236}">
                    <a16:creationId xmlns:a16="http://schemas.microsoft.com/office/drawing/2014/main" id="{A4359FB7-DAF3-6E4B-928A-A25E28EAD3F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78" name="Straight Connector 377">
              <a:extLst>
                <a:ext uri="{FF2B5EF4-FFF2-40B4-BE49-F238E27FC236}">
                  <a16:creationId xmlns:a16="http://schemas.microsoft.com/office/drawing/2014/main" id="{9DFDE5B5-9118-B74D-95DC-83D73B404AA8}"/>
                </a:ext>
              </a:extLst>
            </p:cNvPr>
            <p:cNvCxnSpPr>
              <a:cxnSpLocks/>
              <a:endCxn id="3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75" name="Straight Connector 374">
            <a:extLst>
              <a:ext uri="{FF2B5EF4-FFF2-40B4-BE49-F238E27FC236}">
                <a16:creationId xmlns:a16="http://schemas.microsoft.com/office/drawing/2014/main" id="{D3010ECC-716B-684D-87E3-03378CA62223}"/>
              </a:ext>
            </a:extLst>
          </p:cNvPr>
          <p:cNvCxnSpPr>
            <a:cxnSpLocks/>
          </p:cNvCxnSpPr>
          <p:nvPr/>
        </p:nvCxnSpPr>
        <p:spPr>
          <a:xfrm>
            <a:off x="5972436"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54" name="Rectangle 353">
            <a:extLst>
              <a:ext uri="{FF2B5EF4-FFF2-40B4-BE49-F238E27FC236}">
                <a16:creationId xmlns:a16="http://schemas.microsoft.com/office/drawing/2014/main" id="{F16D6EED-DBF7-BA49-AEA0-630B5AAB7EE2}"/>
              </a:ext>
            </a:extLst>
          </p:cNvPr>
          <p:cNvSpPr/>
          <p:nvPr/>
        </p:nvSpPr>
        <p:spPr>
          <a:xfrm>
            <a:off x="5403222"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355" name="Group 354">
            <a:extLst>
              <a:ext uri="{FF2B5EF4-FFF2-40B4-BE49-F238E27FC236}">
                <a16:creationId xmlns:a16="http://schemas.microsoft.com/office/drawing/2014/main" id="{15CA0F5D-126B-FF4C-9C10-36BEA8BFF661}"/>
              </a:ext>
            </a:extLst>
          </p:cNvPr>
          <p:cNvGrpSpPr/>
          <p:nvPr/>
        </p:nvGrpSpPr>
        <p:grpSpPr>
          <a:xfrm rot="16200000" flipH="1">
            <a:off x="5324373" y="1249545"/>
            <a:ext cx="416009" cy="267952"/>
            <a:chOff x="4264586" y="2194147"/>
            <a:chExt cx="554678" cy="482626"/>
          </a:xfrm>
        </p:grpSpPr>
        <p:sp>
          <p:nvSpPr>
            <p:cNvPr id="365" name="Trapezoid 364">
              <a:extLst>
                <a:ext uri="{FF2B5EF4-FFF2-40B4-BE49-F238E27FC236}">
                  <a16:creationId xmlns:a16="http://schemas.microsoft.com/office/drawing/2014/main" id="{A8CB95B9-9EF3-9B43-A599-CCF48CF343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66" name="Group 365">
              <a:extLst>
                <a:ext uri="{FF2B5EF4-FFF2-40B4-BE49-F238E27FC236}">
                  <a16:creationId xmlns:a16="http://schemas.microsoft.com/office/drawing/2014/main" id="{C13A631C-801C-444F-8DE7-4651CFBF19B0}"/>
                </a:ext>
              </a:extLst>
            </p:cNvPr>
            <p:cNvGrpSpPr/>
            <p:nvPr/>
          </p:nvGrpSpPr>
          <p:grpSpPr>
            <a:xfrm>
              <a:off x="4555407" y="2265334"/>
              <a:ext cx="263857" cy="340252"/>
              <a:chOff x="4555407" y="2271223"/>
              <a:chExt cx="263857" cy="340252"/>
            </a:xfrm>
          </p:grpSpPr>
          <p:cxnSp>
            <p:nvCxnSpPr>
              <p:cNvPr id="368" name="Straight Connector 367">
                <a:extLst>
                  <a:ext uri="{FF2B5EF4-FFF2-40B4-BE49-F238E27FC236}">
                    <a16:creationId xmlns:a16="http://schemas.microsoft.com/office/drawing/2014/main" id="{3471B1E0-A463-AF4C-8987-8F459776755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9" name="Straight Connector 368">
                <a:extLst>
                  <a:ext uri="{FF2B5EF4-FFF2-40B4-BE49-F238E27FC236}">
                    <a16:creationId xmlns:a16="http://schemas.microsoft.com/office/drawing/2014/main" id="{91DDF99B-FEB0-7842-9044-78558983FFB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0" name="Straight Connector 369">
                <a:extLst>
                  <a:ext uri="{FF2B5EF4-FFF2-40B4-BE49-F238E27FC236}">
                    <a16:creationId xmlns:a16="http://schemas.microsoft.com/office/drawing/2014/main" id="{B3519D2D-DB5D-444B-BC1C-2C8A72CADC9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1" name="Straight Connector 370">
                <a:extLst>
                  <a:ext uri="{FF2B5EF4-FFF2-40B4-BE49-F238E27FC236}">
                    <a16:creationId xmlns:a16="http://schemas.microsoft.com/office/drawing/2014/main" id="{96C129DD-D214-5C4F-9925-6C6208340C9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7" name="Straight Connector 366">
              <a:extLst>
                <a:ext uri="{FF2B5EF4-FFF2-40B4-BE49-F238E27FC236}">
                  <a16:creationId xmlns:a16="http://schemas.microsoft.com/office/drawing/2014/main" id="{1EEF455B-F90D-454B-9E04-7323CD52C305}"/>
                </a:ext>
              </a:extLst>
            </p:cNvPr>
            <p:cNvCxnSpPr>
              <a:cxnSpLocks/>
              <a:endCxn id="36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56" name="Group 355">
            <a:extLst>
              <a:ext uri="{FF2B5EF4-FFF2-40B4-BE49-F238E27FC236}">
                <a16:creationId xmlns:a16="http://schemas.microsoft.com/office/drawing/2014/main" id="{22B25580-C398-7F46-8D4B-B23C6D2AFCE3}"/>
              </a:ext>
            </a:extLst>
          </p:cNvPr>
          <p:cNvGrpSpPr/>
          <p:nvPr/>
        </p:nvGrpSpPr>
        <p:grpSpPr>
          <a:xfrm>
            <a:off x="5972436" y="614748"/>
            <a:ext cx="416009" cy="267952"/>
            <a:chOff x="4264586" y="2194147"/>
            <a:chExt cx="554678" cy="482626"/>
          </a:xfrm>
        </p:grpSpPr>
        <p:sp>
          <p:nvSpPr>
            <p:cNvPr id="358" name="Trapezoid 357">
              <a:extLst>
                <a:ext uri="{FF2B5EF4-FFF2-40B4-BE49-F238E27FC236}">
                  <a16:creationId xmlns:a16="http://schemas.microsoft.com/office/drawing/2014/main" id="{B964E441-6619-C64E-B4EC-C118179BFE9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59" name="Group 358">
              <a:extLst>
                <a:ext uri="{FF2B5EF4-FFF2-40B4-BE49-F238E27FC236}">
                  <a16:creationId xmlns:a16="http://schemas.microsoft.com/office/drawing/2014/main" id="{0A4F444A-7D76-8D47-9D9F-B1D50374241F}"/>
                </a:ext>
              </a:extLst>
            </p:cNvPr>
            <p:cNvGrpSpPr/>
            <p:nvPr/>
          </p:nvGrpSpPr>
          <p:grpSpPr>
            <a:xfrm>
              <a:off x="4555407" y="2265334"/>
              <a:ext cx="263857" cy="340252"/>
              <a:chOff x="4555407" y="2271223"/>
              <a:chExt cx="263857" cy="340252"/>
            </a:xfrm>
          </p:grpSpPr>
          <p:cxnSp>
            <p:nvCxnSpPr>
              <p:cNvPr id="361" name="Straight Connector 360">
                <a:extLst>
                  <a:ext uri="{FF2B5EF4-FFF2-40B4-BE49-F238E27FC236}">
                    <a16:creationId xmlns:a16="http://schemas.microsoft.com/office/drawing/2014/main" id="{9D57BE9F-06A1-AB48-B180-E80B795D8DD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2" name="Straight Connector 361">
                <a:extLst>
                  <a:ext uri="{FF2B5EF4-FFF2-40B4-BE49-F238E27FC236}">
                    <a16:creationId xmlns:a16="http://schemas.microsoft.com/office/drawing/2014/main" id="{94CCE72A-3E23-0649-BDF6-23FC9E2EBCC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3" name="Straight Connector 362">
                <a:extLst>
                  <a:ext uri="{FF2B5EF4-FFF2-40B4-BE49-F238E27FC236}">
                    <a16:creationId xmlns:a16="http://schemas.microsoft.com/office/drawing/2014/main" id="{B61B922D-B63E-3745-A495-7097424A570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4" name="Straight Connector 363">
                <a:extLst>
                  <a:ext uri="{FF2B5EF4-FFF2-40B4-BE49-F238E27FC236}">
                    <a16:creationId xmlns:a16="http://schemas.microsoft.com/office/drawing/2014/main" id="{E2525612-DD98-A14B-AD33-4C05090D2A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0" name="Straight Connector 359">
              <a:extLst>
                <a:ext uri="{FF2B5EF4-FFF2-40B4-BE49-F238E27FC236}">
                  <a16:creationId xmlns:a16="http://schemas.microsoft.com/office/drawing/2014/main" id="{EF169B5B-6F20-0F4E-8044-2110E98448E6}"/>
                </a:ext>
              </a:extLst>
            </p:cNvPr>
            <p:cNvCxnSpPr>
              <a:cxnSpLocks/>
              <a:endCxn id="3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57" name="Straight Connector 356">
            <a:extLst>
              <a:ext uri="{FF2B5EF4-FFF2-40B4-BE49-F238E27FC236}">
                <a16:creationId xmlns:a16="http://schemas.microsoft.com/office/drawing/2014/main" id="{C1227CB0-46CD-8044-8B07-5B3C82479842}"/>
              </a:ext>
            </a:extLst>
          </p:cNvPr>
          <p:cNvCxnSpPr>
            <a:cxnSpLocks/>
          </p:cNvCxnSpPr>
          <p:nvPr/>
        </p:nvCxnSpPr>
        <p:spPr>
          <a:xfrm>
            <a:off x="5972436"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6" name="Rectangle 335">
            <a:extLst>
              <a:ext uri="{FF2B5EF4-FFF2-40B4-BE49-F238E27FC236}">
                <a16:creationId xmlns:a16="http://schemas.microsoft.com/office/drawing/2014/main" id="{6776B6CA-9379-6849-8A30-CFC27CF55C9B}"/>
              </a:ext>
            </a:extLst>
          </p:cNvPr>
          <p:cNvSpPr/>
          <p:nvPr/>
        </p:nvSpPr>
        <p:spPr>
          <a:xfrm>
            <a:off x="5403222"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337" name="Group 336">
            <a:extLst>
              <a:ext uri="{FF2B5EF4-FFF2-40B4-BE49-F238E27FC236}">
                <a16:creationId xmlns:a16="http://schemas.microsoft.com/office/drawing/2014/main" id="{33470092-2246-D442-AD23-2DE4166F8838}"/>
              </a:ext>
            </a:extLst>
          </p:cNvPr>
          <p:cNvGrpSpPr/>
          <p:nvPr/>
        </p:nvGrpSpPr>
        <p:grpSpPr>
          <a:xfrm rot="16200000" flipH="1">
            <a:off x="5324373" y="3376617"/>
            <a:ext cx="416009" cy="267952"/>
            <a:chOff x="4264586" y="2194147"/>
            <a:chExt cx="554678" cy="482626"/>
          </a:xfrm>
        </p:grpSpPr>
        <p:sp>
          <p:nvSpPr>
            <p:cNvPr id="347" name="Trapezoid 346">
              <a:extLst>
                <a:ext uri="{FF2B5EF4-FFF2-40B4-BE49-F238E27FC236}">
                  <a16:creationId xmlns:a16="http://schemas.microsoft.com/office/drawing/2014/main" id="{0282C5A4-BC24-E745-B3AF-3654E074603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8" name="Group 347">
              <a:extLst>
                <a:ext uri="{FF2B5EF4-FFF2-40B4-BE49-F238E27FC236}">
                  <a16:creationId xmlns:a16="http://schemas.microsoft.com/office/drawing/2014/main" id="{3C1E462C-5C17-9F4D-A758-0140EE708267}"/>
                </a:ext>
              </a:extLst>
            </p:cNvPr>
            <p:cNvGrpSpPr/>
            <p:nvPr/>
          </p:nvGrpSpPr>
          <p:grpSpPr>
            <a:xfrm>
              <a:off x="4555407" y="2265334"/>
              <a:ext cx="263857" cy="340252"/>
              <a:chOff x="4555407" y="2271223"/>
              <a:chExt cx="263857" cy="340252"/>
            </a:xfrm>
          </p:grpSpPr>
          <p:cxnSp>
            <p:nvCxnSpPr>
              <p:cNvPr id="350" name="Straight Connector 349">
                <a:extLst>
                  <a:ext uri="{FF2B5EF4-FFF2-40B4-BE49-F238E27FC236}">
                    <a16:creationId xmlns:a16="http://schemas.microsoft.com/office/drawing/2014/main" id="{AD2C7AC5-1585-EA4D-93B4-C021AF2B3DF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1" name="Straight Connector 350">
                <a:extLst>
                  <a:ext uri="{FF2B5EF4-FFF2-40B4-BE49-F238E27FC236}">
                    <a16:creationId xmlns:a16="http://schemas.microsoft.com/office/drawing/2014/main" id="{AB49A181-6047-B24F-ADAF-8D85242C72D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2" name="Straight Connector 351">
                <a:extLst>
                  <a:ext uri="{FF2B5EF4-FFF2-40B4-BE49-F238E27FC236}">
                    <a16:creationId xmlns:a16="http://schemas.microsoft.com/office/drawing/2014/main" id="{70BF352A-1C9E-E143-A80E-D175D27794C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3" name="Straight Connector 352">
                <a:extLst>
                  <a:ext uri="{FF2B5EF4-FFF2-40B4-BE49-F238E27FC236}">
                    <a16:creationId xmlns:a16="http://schemas.microsoft.com/office/drawing/2014/main" id="{BB9BCC27-5A15-9A43-A210-22BC10B763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9" name="Straight Connector 348">
              <a:extLst>
                <a:ext uri="{FF2B5EF4-FFF2-40B4-BE49-F238E27FC236}">
                  <a16:creationId xmlns:a16="http://schemas.microsoft.com/office/drawing/2014/main" id="{69DD37C5-CE51-2A47-B20D-1E6E8B666C47}"/>
                </a:ext>
              </a:extLst>
            </p:cNvPr>
            <p:cNvCxnSpPr>
              <a:cxnSpLocks/>
              <a:endCxn id="347"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38" name="Group 337">
            <a:extLst>
              <a:ext uri="{FF2B5EF4-FFF2-40B4-BE49-F238E27FC236}">
                <a16:creationId xmlns:a16="http://schemas.microsoft.com/office/drawing/2014/main" id="{B05444E2-F670-2A4C-98A2-6364E98D9B12}"/>
              </a:ext>
            </a:extLst>
          </p:cNvPr>
          <p:cNvGrpSpPr/>
          <p:nvPr/>
        </p:nvGrpSpPr>
        <p:grpSpPr>
          <a:xfrm>
            <a:off x="5972436" y="2741820"/>
            <a:ext cx="416009" cy="267952"/>
            <a:chOff x="4264586" y="2194147"/>
            <a:chExt cx="554678" cy="482626"/>
          </a:xfrm>
        </p:grpSpPr>
        <p:sp>
          <p:nvSpPr>
            <p:cNvPr id="340" name="Trapezoid 339">
              <a:extLst>
                <a:ext uri="{FF2B5EF4-FFF2-40B4-BE49-F238E27FC236}">
                  <a16:creationId xmlns:a16="http://schemas.microsoft.com/office/drawing/2014/main" id="{6AFD096A-0A29-8542-8662-8009EF9F3B4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1" name="Group 340">
              <a:extLst>
                <a:ext uri="{FF2B5EF4-FFF2-40B4-BE49-F238E27FC236}">
                  <a16:creationId xmlns:a16="http://schemas.microsoft.com/office/drawing/2014/main" id="{D2B26654-5D64-6A45-A2FA-2EF2FE323BA1}"/>
                </a:ext>
              </a:extLst>
            </p:cNvPr>
            <p:cNvGrpSpPr/>
            <p:nvPr/>
          </p:nvGrpSpPr>
          <p:grpSpPr>
            <a:xfrm>
              <a:off x="4555407" y="2265334"/>
              <a:ext cx="263857" cy="340252"/>
              <a:chOff x="4555407" y="2271223"/>
              <a:chExt cx="263857" cy="340252"/>
            </a:xfrm>
          </p:grpSpPr>
          <p:cxnSp>
            <p:nvCxnSpPr>
              <p:cNvPr id="343" name="Straight Connector 342">
                <a:extLst>
                  <a:ext uri="{FF2B5EF4-FFF2-40B4-BE49-F238E27FC236}">
                    <a16:creationId xmlns:a16="http://schemas.microsoft.com/office/drawing/2014/main" id="{F285397F-8E91-804C-81A5-CA0EFCE34D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4" name="Straight Connector 343">
                <a:extLst>
                  <a:ext uri="{FF2B5EF4-FFF2-40B4-BE49-F238E27FC236}">
                    <a16:creationId xmlns:a16="http://schemas.microsoft.com/office/drawing/2014/main" id="{B9C56F2A-E684-0845-BE06-1B7AD85E072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957FDCE1-0812-6C4C-A5BD-5C28F10DBFB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7F457777-14FE-1E40-97EB-CF83889CC36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2" name="Straight Connector 341">
              <a:extLst>
                <a:ext uri="{FF2B5EF4-FFF2-40B4-BE49-F238E27FC236}">
                  <a16:creationId xmlns:a16="http://schemas.microsoft.com/office/drawing/2014/main" id="{74C867C1-6F69-6544-BDDB-12DD6CD295FF}"/>
                </a:ext>
              </a:extLst>
            </p:cNvPr>
            <p:cNvCxnSpPr>
              <a:cxnSpLocks/>
              <a:endCxn id="3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39" name="Straight Connector 338">
            <a:extLst>
              <a:ext uri="{FF2B5EF4-FFF2-40B4-BE49-F238E27FC236}">
                <a16:creationId xmlns:a16="http://schemas.microsoft.com/office/drawing/2014/main" id="{FE05CADE-D615-D248-AACF-FA37787B2796}"/>
              </a:ext>
            </a:extLst>
          </p:cNvPr>
          <p:cNvCxnSpPr>
            <a:cxnSpLocks/>
          </p:cNvCxnSpPr>
          <p:nvPr/>
        </p:nvCxnSpPr>
        <p:spPr>
          <a:xfrm>
            <a:off x="5972436"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18" name="Rectangle 317">
            <a:extLst>
              <a:ext uri="{FF2B5EF4-FFF2-40B4-BE49-F238E27FC236}">
                <a16:creationId xmlns:a16="http://schemas.microsoft.com/office/drawing/2014/main" id="{D632C650-91E4-DE4E-9F44-4AB784C42C8A}"/>
              </a:ext>
            </a:extLst>
          </p:cNvPr>
          <p:cNvSpPr/>
          <p:nvPr/>
        </p:nvSpPr>
        <p:spPr>
          <a:xfrm>
            <a:off x="5403222"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a:t>MEM</a:t>
            </a:r>
          </a:p>
        </p:txBody>
      </p:sp>
      <p:grpSp>
        <p:nvGrpSpPr>
          <p:cNvPr id="319" name="Group 318">
            <a:extLst>
              <a:ext uri="{FF2B5EF4-FFF2-40B4-BE49-F238E27FC236}">
                <a16:creationId xmlns:a16="http://schemas.microsoft.com/office/drawing/2014/main" id="{1D705FAA-444D-184F-8A0D-2AFEFFEDBA78}"/>
              </a:ext>
            </a:extLst>
          </p:cNvPr>
          <p:cNvGrpSpPr/>
          <p:nvPr/>
        </p:nvGrpSpPr>
        <p:grpSpPr>
          <a:xfrm rot="16200000" flipH="1">
            <a:off x="5324373" y="4440153"/>
            <a:ext cx="416009" cy="267952"/>
            <a:chOff x="4264586" y="2194147"/>
            <a:chExt cx="554678" cy="482626"/>
          </a:xfrm>
        </p:grpSpPr>
        <p:sp>
          <p:nvSpPr>
            <p:cNvPr id="329" name="Trapezoid 328">
              <a:extLst>
                <a:ext uri="{FF2B5EF4-FFF2-40B4-BE49-F238E27FC236}">
                  <a16:creationId xmlns:a16="http://schemas.microsoft.com/office/drawing/2014/main" id="{5CC872EB-1CA4-7D40-8F36-4229861D89F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30" name="Group 329">
              <a:extLst>
                <a:ext uri="{FF2B5EF4-FFF2-40B4-BE49-F238E27FC236}">
                  <a16:creationId xmlns:a16="http://schemas.microsoft.com/office/drawing/2014/main" id="{516494C9-9270-884B-A4A3-9DC282345B62}"/>
                </a:ext>
              </a:extLst>
            </p:cNvPr>
            <p:cNvGrpSpPr/>
            <p:nvPr/>
          </p:nvGrpSpPr>
          <p:grpSpPr>
            <a:xfrm>
              <a:off x="4555407" y="2265334"/>
              <a:ext cx="263857" cy="340252"/>
              <a:chOff x="4555407" y="2271223"/>
              <a:chExt cx="263857" cy="340252"/>
            </a:xfrm>
          </p:grpSpPr>
          <p:cxnSp>
            <p:nvCxnSpPr>
              <p:cNvPr id="332" name="Straight Connector 331">
                <a:extLst>
                  <a:ext uri="{FF2B5EF4-FFF2-40B4-BE49-F238E27FC236}">
                    <a16:creationId xmlns:a16="http://schemas.microsoft.com/office/drawing/2014/main" id="{F4C00BBE-FB49-0942-897C-7B9B41D9478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3" name="Straight Connector 332">
                <a:extLst>
                  <a:ext uri="{FF2B5EF4-FFF2-40B4-BE49-F238E27FC236}">
                    <a16:creationId xmlns:a16="http://schemas.microsoft.com/office/drawing/2014/main" id="{92CB9E21-DED6-3D4A-8980-37D8C90438D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4" name="Straight Connector 333">
                <a:extLst>
                  <a:ext uri="{FF2B5EF4-FFF2-40B4-BE49-F238E27FC236}">
                    <a16:creationId xmlns:a16="http://schemas.microsoft.com/office/drawing/2014/main" id="{43D2997B-1400-7B4C-B1A1-E3E3647E20D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5" name="Straight Connector 334">
                <a:extLst>
                  <a:ext uri="{FF2B5EF4-FFF2-40B4-BE49-F238E27FC236}">
                    <a16:creationId xmlns:a16="http://schemas.microsoft.com/office/drawing/2014/main" id="{D15F9786-EBC3-8048-AD82-99FF82993B9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31" name="Straight Connector 330">
              <a:extLst>
                <a:ext uri="{FF2B5EF4-FFF2-40B4-BE49-F238E27FC236}">
                  <a16:creationId xmlns:a16="http://schemas.microsoft.com/office/drawing/2014/main" id="{B9622341-675A-5D41-A0B9-0D453CADCD9A}"/>
                </a:ext>
              </a:extLst>
            </p:cNvPr>
            <p:cNvCxnSpPr>
              <a:cxnSpLocks/>
              <a:endCxn id="3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20" name="Group 319">
            <a:extLst>
              <a:ext uri="{FF2B5EF4-FFF2-40B4-BE49-F238E27FC236}">
                <a16:creationId xmlns:a16="http://schemas.microsoft.com/office/drawing/2014/main" id="{87844A58-3107-614E-BF60-937131C828DA}"/>
              </a:ext>
            </a:extLst>
          </p:cNvPr>
          <p:cNvGrpSpPr/>
          <p:nvPr/>
        </p:nvGrpSpPr>
        <p:grpSpPr>
          <a:xfrm>
            <a:off x="5972436" y="3805356"/>
            <a:ext cx="416009" cy="267952"/>
            <a:chOff x="4264586" y="2194147"/>
            <a:chExt cx="554678" cy="482626"/>
          </a:xfrm>
        </p:grpSpPr>
        <p:sp>
          <p:nvSpPr>
            <p:cNvPr id="322" name="Trapezoid 321">
              <a:extLst>
                <a:ext uri="{FF2B5EF4-FFF2-40B4-BE49-F238E27FC236}">
                  <a16:creationId xmlns:a16="http://schemas.microsoft.com/office/drawing/2014/main" id="{50E55EF1-17BA-BF46-9319-CD3A111A589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23" name="Group 322">
              <a:extLst>
                <a:ext uri="{FF2B5EF4-FFF2-40B4-BE49-F238E27FC236}">
                  <a16:creationId xmlns:a16="http://schemas.microsoft.com/office/drawing/2014/main" id="{151AFFD2-AD06-CF4A-B6AB-E9F4847F7BF4}"/>
                </a:ext>
              </a:extLst>
            </p:cNvPr>
            <p:cNvGrpSpPr/>
            <p:nvPr/>
          </p:nvGrpSpPr>
          <p:grpSpPr>
            <a:xfrm>
              <a:off x="4555407" y="2265334"/>
              <a:ext cx="263857" cy="340252"/>
              <a:chOff x="4555407" y="2271223"/>
              <a:chExt cx="263857" cy="340252"/>
            </a:xfrm>
          </p:grpSpPr>
          <p:cxnSp>
            <p:nvCxnSpPr>
              <p:cNvPr id="325" name="Straight Connector 324">
                <a:extLst>
                  <a:ext uri="{FF2B5EF4-FFF2-40B4-BE49-F238E27FC236}">
                    <a16:creationId xmlns:a16="http://schemas.microsoft.com/office/drawing/2014/main" id="{062253AF-6C63-B644-A570-0F9AA185EFE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6" name="Straight Connector 325">
                <a:extLst>
                  <a:ext uri="{FF2B5EF4-FFF2-40B4-BE49-F238E27FC236}">
                    <a16:creationId xmlns:a16="http://schemas.microsoft.com/office/drawing/2014/main" id="{6E5BA876-5D83-DE45-AFA9-FAC701B1D6B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7" name="Straight Connector 326">
                <a:extLst>
                  <a:ext uri="{FF2B5EF4-FFF2-40B4-BE49-F238E27FC236}">
                    <a16:creationId xmlns:a16="http://schemas.microsoft.com/office/drawing/2014/main" id="{DDEF38A6-B79B-3B49-9A78-9BFAB9B3EAA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8" name="Straight Connector 327">
                <a:extLst>
                  <a:ext uri="{FF2B5EF4-FFF2-40B4-BE49-F238E27FC236}">
                    <a16:creationId xmlns:a16="http://schemas.microsoft.com/office/drawing/2014/main" id="{F26176B5-7367-3047-B9F9-EFA561EAA2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24" name="Straight Connector 323">
              <a:extLst>
                <a:ext uri="{FF2B5EF4-FFF2-40B4-BE49-F238E27FC236}">
                  <a16:creationId xmlns:a16="http://schemas.microsoft.com/office/drawing/2014/main" id="{032F11A3-2C3E-3F4C-B7DC-D56870A60D92}"/>
                </a:ext>
              </a:extLst>
            </p:cNvPr>
            <p:cNvCxnSpPr>
              <a:cxnSpLocks/>
              <a:endCxn id="3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21" name="Straight Connector 320">
            <a:extLst>
              <a:ext uri="{FF2B5EF4-FFF2-40B4-BE49-F238E27FC236}">
                <a16:creationId xmlns:a16="http://schemas.microsoft.com/office/drawing/2014/main" id="{0985E854-B0BC-3D4B-A6CA-1F19CDB902FE}"/>
              </a:ext>
            </a:extLst>
          </p:cNvPr>
          <p:cNvCxnSpPr>
            <a:cxnSpLocks/>
          </p:cNvCxnSpPr>
          <p:nvPr/>
        </p:nvCxnSpPr>
        <p:spPr>
          <a:xfrm>
            <a:off x="5972436"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90" name="TextBox 389">
            <a:extLst>
              <a:ext uri="{FF2B5EF4-FFF2-40B4-BE49-F238E27FC236}">
                <a16:creationId xmlns:a16="http://schemas.microsoft.com/office/drawing/2014/main" id="{080BCD81-D40B-984E-99C9-D36C4759E803}"/>
              </a:ext>
            </a:extLst>
          </p:cNvPr>
          <p:cNvSpPr txBox="1"/>
          <p:nvPr/>
        </p:nvSpPr>
        <p:spPr>
          <a:xfrm>
            <a:off x="2473213" y="241424"/>
            <a:ext cx="3646191" cy="323165"/>
          </a:xfrm>
          <a:prstGeom prst="rect">
            <a:avLst/>
          </a:prstGeom>
          <a:noFill/>
        </p:spPr>
        <p:txBody>
          <a:bodyPr wrap="none" rtlCol="0">
            <a:spAutoFit/>
          </a:bodyPr>
          <a:lstStyle/>
          <a:p>
            <a:r>
              <a:rPr lang="en-US" sz="1500">
                <a:solidFill>
                  <a:prstClr val="black"/>
                </a:solidFill>
                <a:latin typeface="Calibri"/>
              </a:rPr>
              <a:t>Coarse Grained Reconfigurable Array (CGRA)</a:t>
            </a:r>
          </a:p>
        </p:txBody>
      </p:sp>
      <p:sp>
        <p:nvSpPr>
          <p:cNvPr id="2" name="TextBox 1">
            <a:extLst>
              <a:ext uri="{FF2B5EF4-FFF2-40B4-BE49-F238E27FC236}">
                <a16:creationId xmlns:a16="http://schemas.microsoft.com/office/drawing/2014/main" id="{A6D8F747-51B7-EC44-84E2-CE026DB21D35}"/>
              </a:ext>
            </a:extLst>
          </p:cNvPr>
          <p:cNvSpPr txBox="1"/>
          <p:nvPr/>
        </p:nvSpPr>
        <p:spPr>
          <a:xfrm>
            <a:off x="6659644" y="879763"/>
            <a:ext cx="481222" cy="323165"/>
          </a:xfrm>
          <a:prstGeom prst="rect">
            <a:avLst/>
          </a:prstGeom>
          <a:noFill/>
        </p:spPr>
        <p:txBody>
          <a:bodyPr wrap="none" rtlCol="0">
            <a:spAutoFit/>
          </a:bodyPr>
          <a:lstStyle/>
          <a:p>
            <a:r>
              <a:rPr lang="en-US" sz="1500"/>
              <a:t>Tile</a:t>
            </a:r>
            <a:endParaRPr lang="en-US"/>
          </a:p>
        </p:txBody>
      </p:sp>
      <p:cxnSp>
        <p:nvCxnSpPr>
          <p:cNvPr id="8" name="Straight Arrow Connector 7">
            <a:extLst>
              <a:ext uri="{FF2B5EF4-FFF2-40B4-BE49-F238E27FC236}">
                <a16:creationId xmlns:a16="http://schemas.microsoft.com/office/drawing/2014/main" id="{D5365D67-6B45-F043-954B-71EF21172D7D}"/>
              </a:ext>
            </a:extLst>
          </p:cNvPr>
          <p:cNvCxnSpPr>
            <a:cxnSpLocks/>
            <a:stCxn id="2" idx="1"/>
          </p:cNvCxnSpPr>
          <p:nvPr/>
        </p:nvCxnSpPr>
        <p:spPr>
          <a:xfrm flipH="1" flipV="1">
            <a:off x="6415890" y="1029804"/>
            <a:ext cx="243754" cy="11542"/>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98427CA7-E900-2B4E-83DF-9FF983A77F0A}"/>
              </a:ext>
            </a:extLst>
          </p:cNvPr>
          <p:cNvSpPr>
            <a:spLocks noGrp="1"/>
          </p:cNvSpPr>
          <p:nvPr>
            <p:ph type="title"/>
          </p:nvPr>
        </p:nvSpPr>
        <p:spPr>
          <a:xfrm>
            <a:off x="975618" y="262992"/>
            <a:ext cx="7707313" cy="488950"/>
          </a:xfrm>
        </p:spPr>
        <p:txBody>
          <a:bodyPr/>
          <a:lstStyle/>
          <a:p>
            <a:r>
              <a:rPr lang="en-US"/>
              <a:t>CGRA</a:t>
            </a:r>
          </a:p>
        </p:txBody>
      </p:sp>
    </p:spTree>
    <p:extLst>
      <p:ext uri="{BB962C8B-B14F-4D97-AF65-F5344CB8AC3E}">
        <p14:creationId xmlns:p14="http://schemas.microsoft.com/office/powerpoint/2010/main" val="2036096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69CD-B8E6-4CC8-8808-A0A7ECC5CD8B}"/>
              </a:ext>
            </a:extLst>
          </p:cNvPr>
          <p:cNvSpPr>
            <a:spLocks noGrp="1"/>
          </p:cNvSpPr>
          <p:nvPr>
            <p:ph type="title"/>
          </p:nvPr>
        </p:nvSpPr>
        <p:spPr/>
        <p:txBody>
          <a:bodyPr/>
          <a:lstStyle/>
          <a:p>
            <a:r>
              <a:rPr lang="en-US" dirty="0"/>
              <a:t>NEM Relay vs. CMOS Size</a:t>
            </a:r>
          </a:p>
        </p:txBody>
      </p:sp>
      <p:sp>
        <p:nvSpPr>
          <p:cNvPr id="3" name="Content Placeholder 2">
            <a:extLst>
              <a:ext uri="{FF2B5EF4-FFF2-40B4-BE49-F238E27FC236}">
                <a16:creationId xmlns:a16="http://schemas.microsoft.com/office/drawing/2014/main" id="{B71E67C8-BC9D-425B-8E3C-B2806F4507AF}"/>
              </a:ext>
            </a:extLst>
          </p:cNvPr>
          <p:cNvSpPr>
            <a:spLocks noGrp="1"/>
          </p:cNvSpPr>
          <p:nvPr>
            <p:ph sz="quarter" idx="10"/>
          </p:nvPr>
        </p:nvSpPr>
        <p:spPr/>
        <p:txBody>
          <a:bodyPr/>
          <a:lstStyle/>
          <a:p>
            <a:pPr>
              <a:buFont typeface="Arial" panose="020B0604020202020204" pitchFamily="34" charset="0"/>
              <a:buChar char="•"/>
            </a:pPr>
            <a:r>
              <a:rPr lang="en-US" dirty="0"/>
              <a:t>NEM Relay pitch is 4um</a:t>
            </a:r>
          </a:p>
          <a:p>
            <a:pPr>
              <a:buFont typeface="Arial" panose="020B0604020202020204" pitchFamily="34" charset="0"/>
              <a:buChar char="•"/>
            </a:pPr>
            <a:r>
              <a:rPr lang="en-US" dirty="0"/>
              <a:t>Area = 4um x 4um</a:t>
            </a:r>
          </a:p>
          <a:p>
            <a:pPr>
              <a:buFont typeface="Arial" panose="020B0604020202020204" pitchFamily="34" charset="0"/>
              <a:buChar char="•"/>
            </a:pPr>
            <a:r>
              <a:rPr lang="en-US" dirty="0"/>
              <a:t>Much larger than CMOS std. cell area. </a:t>
            </a:r>
          </a:p>
          <a:p>
            <a:pPr>
              <a:buFont typeface="Arial" panose="020B0604020202020204" pitchFamily="34" charset="0"/>
              <a:buChar char="•"/>
            </a:pPr>
            <a:r>
              <a:rPr lang="en-US" dirty="0"/>
              <a:t>NEM relay cost must be amortized over a large # of </a:t>
            </a:r>
            <a:r>
              <a:rPr lang="en-US" dirty="0" err="1"/>
              <a:t>stdcells</a:t>
            </a:r>
            <a:r>
              <a:rPr lang="en-US" dirty="0"/>
              <a:t>.</a:t>
            </a:r>
          </a:p>
        </p:txBody>
      </p:sp>
      <p:sp>
        <p:nvSpPr>
          <p:cNvPr id="4" name="Rectangle 3">
            <a:extLst>
              <a:ext uri="{FF2B5EF4-FFF2-40B4-BE49-F238E27FC236}">
                <a16:creationId xmlns:a16="http://schemas.microsoft.com/office/drawing/2014/main" id="{85A38E3B-5678-4226-8C3A-8EC6FC05574E}"/>
              </a:ext>
            </a:extLst>
          </p:cNvPr>
          <p:cNvSpPr/>
          <p:nvPr/>
        </p:nvSpPr>
        <p:spPr>
          <a:xfrm>
            <a:off x="1899854" y="2246466"/>
            <a:ext cx="2721576" cy="2570206"/>
          </a:xfrm>
          <a:prstGeom prst="rect">
            <a:avLst/>
          </a:prstGeom>
          <a:solidFill>
            <a:srgbClr val="EDE8D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3CBB1-BB72-4549-B2EB-AFC4DA8435B8}"/>
              </a:ext>
            </a:extLst>
          </p:cNvPr>
          <p:cNvSpPr/>
          <p:nvPr/>
        </p:nvSpPr>
        <p:spPr>
          <a:xfrm>
            <a:off x="5859496" y="3605084"/>
            <a:ext cx="1088091" cy="102757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C6A541-3A05-4F3C-A9A3-CA1A207A7BE3}"/>
              </a:ext>
            </a:extLst>
          </p:cNvPr>
          <p:cNvSpPr txBox="1"/>
          <p:nvPr/>
        </p:nvSpPr>
        <p:spPr>
          <a:xfrm>
            <a:off x="2693773" y="4783959"/>
            <a:ext cx="1878227" cy="369332"/>
          </a:xfrm>
          <a:prstGeom prst="rect">
            <a:avLst/>
          </a:prstGeom>
          <a:noFill/>
        </p:spPr>
        <p:txBody>
          <a:bodyPr wrap="square" rtlCol="0">
            <a:spAutoFit/>
          </a:bodyPr>
          <a:lstStyle/>
          <a:p>
            <a:r>
              <a:rPr lang="en-US" dirty="0"/>
              <a:t>NEM Relay</a:t>
            </a:r>
          </a:p>
        </p:txBody>
      </p:sp>
      <p:sp>
        <p:nvSpPr>
          <p:cNvPr id="9" name="TextBox 8">
            <a:extLst>
              <a:ext uri="{FF2B5EF4-FFF2-40B4-BE49-F238E27FC236}">
                <a16:creationId xmlns:a16="http://schemas.microsoft.com/office/drawing/2014/main" id="{DDBF4433-5605-402A-A22E-0104EFE82047}"/>
              </a:ext>
            </a:extLst>
          </p:cNvPr>
          <p:cNvSpPr txBox="1"/>
          <p:nvPr/>
        </p:nvSpPr>
        <p:spPr>
          <a:xfrm>
            <a:off x="5658698" y="4667727"/>
            <a:ext cx="1878227" cy="369332"/>
          </a:xfrm>
          <a:prstGeom prst="rect">
            <a:avLst/>
          </a:prstGeom>
          <a:noFill/>
        </p:spPr>
        <p:txBody>
          <a:bodyPr wrap="square" rtlCol="0">
            <a:spAutoFit/>
          </a:bodyPr>
          <a:lstStyle/>
          <a:p>
            <a:r>
              <a:rPr lang="en-US" dirty="0"/>
              <a:t>CMOS std. cell</a:t>
            </a:r>
          </a:p>
        </p:txBody>
      </p:sp>
    </p:spTree>
    <p:extLst>
      <p:ext uri="{BB962C8B-B14F-4D97-AF65-F5344CB8AC3E}">
        <p14:creationId xmlns:p14="http://schemas.microsoft.com/office/powerpoint/2010/main" val="2492032419"/>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AAE8-7576-48FF-99D3-DEF90256EA89}"/>
              </a:ext>
            </a:extLst>
          </p:cNvPr>
          <p:cNvSpPr>
            <a:spLocks noGrp="1"/>
          </p:cNvSpPr>
          <p:nvPr>
            <p:ph type="title"/>
          </p:nvPr>
        </p:nvSpPr>
        <p:spPr/>
        <p:txBody>
          <a:bodyPr/>
          <a:lstStyle/>
          <a:p>
            <a:r>
              <a:rPr lang="en-US" dirty="0"/>
              <a:t>Area Benefit (or penalty) Estimate  </a:t>
            </a:r>
          </a:p>
        </p:txBody>
      </p:sp>
      <p:sp>
        <p:nvSpPr>
          <p:cNvPr id="3" name="Content Placeholder 2">
            <a:extLst>
              <a:ext uri="{FF2B5EF4-FFF2-40B4-BE49-F238E27FC236}">
                <a16:creationId xmlns:a16="http://schemas.microsoft.com/office/drawing/2014/main" id="{9FBA4D52-BCE4-4AEA-9582-9C46307ED131}"/>
              </a:ext>
            </a:extLst>
          </p:cNvPr>
          <p:cNvSpPr>
            <a:spLocks noGrp="1"/>
          </p:cNvSpPr>
          <p:nvPr>
            <p:ph sz="quarter" idx="10"/>
          </p:nvPr>
        </p:nvSpPr>
        <p:spPr/>
        <p:txBody>
          <a:bodyPr/>
          <a:lstStyle/>
          <a:p>
            <a:pPr>
              <a:buFont typeface="Arial" panose="020B0604020202020204" pitchFamily="34" charset="0"/>
              <a:buChar char="•"/>
            </a:pPr>
            <a:r>
              <a:rPr lang="en-US" dirty="0"/>
              <a:t>Relay pitch is 4um</a:t>
            </a:r>
          </a:p>
          <a:p>
            <a:pPr>
              <a:buFont typeface="Arial" panose="020B0604020202020204" pitchFamily="34" charset="0"/>
              <a:buChar char="•"/>
            </a:pPr>
            <a:r>
              <a:rPr lang="en-US" dirty="0"/>
              <a:t>0.3 um extension at each edge </a:t>
            </a:r>
          </a:p>
          <a:p>
            <a:pPr>
              <a:buFont typeface="Arial" panose="020B0604020202020204" pitchFamily="34" charset="0"/>
              <a:buChar char="•"/>
            </a:pPr>
            <a:r>
              <a:rPr lang="en-US" dirty="0"/>
              <a:t>Each NEM relay mux has “L” rows (of relays) and “W” cols (of relays)</a:t>
            </a:r>
          </a:p>
          <a:p>
            <a:pPr>
              <a:buFont typeface="Arial" panose="020B0604020202020204" pitchFamily="34" charset="0"/>
              <a:buChar char="•"/>
            </a:pPr>
            <a:r>
              <a:rPr lang="en-US" dirty="0"/>
              <a:t>Let “N” be total # of muxes in module </a:t>
            </a:r>
          </a:p>
          <a:p>
            <a:pPr>
              <a:buFont typeface="Arial" panose="020B0604020202020204" pitchFamily="34" charset="0"/>
              <a:buChar char="•"/>
            </a:pPr>
            <a:r>
              <a:rPr lang="en-US" dirty="0"/>
              <a:t>NEM-</a:t>
            </a:r>
            <a:r>
              <a:rPr lang="en-US" dirty="0" err="1"/>
              <a:t>MUX</a:t>
            </a:r>
            <a:r>
              <a:rPr lang="en-US" baseline="-25000" dirty="0" err="1"/>
              <a:t>area</a:t>
            </a:r>
            <a:r>
              <a:rPr lang="en-US" dirty="0"/>
              <a:t> = N * [(L * 4 um + 0.6um) * (W * 4um + 0.6um)]</a:t>
            </a:r>
          </a:p>
          <a:p>
            <a:pPr lvl="2">
              <a:buFont typeface="Wingdings" panose="05000000000000000000" pitchFamily="2" charset="2"/>
              <a:buChar char="Ø"/>
            </a:pPr>
            <a:r>
              <a:rPr lang="en-US" dirty="0"/>
              <a:t>Compare this to data on CMOS-only area for each SB, CB module</a:t>
            </a:r>
          </a:p>
        </p:txBody>
      </p:sp>
    </p:spTree>
    <p:extLst>
      <p:ext uri="{BB962C8B-B14F-4D97-AF65-F5344CB8AC3E}">
        <p14:creationId xmlns:p14="http://schemas.microsoft.com/office/powerpoint/2010/main" val="294292402"/>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DDC1-4DD3-4F02-8A09-16BDF252EFFA}"/>
              </a:ext>
            </a:extLst>
          </p:cNvPr>
          <p:cNvSpPr>
            <a:spLocks noGrp="1"/>
          </p:cNvSpPr>
          <p:nvPr>
            <p:ph type="title"/>
          </p:nvPr>
        </p:nvSpPr>
        <p:spPr/>
        <p:txBody>
          <a:bodyPr/>
          <a:lstStyle/>
          <a:p>
            <a:r>
              <a:rPr lang="en-US" dirty="0"/>
              <a:t>Area Benefit (or penalty) Estimate </a:t>
            </a:r>
          </a:p>
        </p:txBody>
      </p:sp>
      <p:graphicFrame>
        <p:nvGraphicFramePr>
          <p:cNvPr id="9" name="Object 8">
            <a:extLst>
              <a:ext uri="{FF2B5EF4-FFF2-40B4-BE49-F238E27FC236}">
                <a16:creationId xmlns:a16="http://schemas.microsoft.com/office/drawing/2014/main" id="{12830B86-3105-4087-B269-F2594941024E}"/>
              </a:ext>
            </a:extLst>
          </p:cNvPr>
          <p:cNvGraphicFramePr>
            <a:graphicFrameLocks noChangeAspect="1"/>
          </p:cNvGraphicFramePr>
          <p:nvPr>
            <p:extLst>
              <p:ext uri="{D42A27DB-BD31-4B8C-83A1-F6EECF244321}">
                <p14:modId xmlns:p14="http://schemas.microsoft.com/office/powerpoint/2010/main" val="1719111361"/>
              </p:ext>
            </p:extLst>
          </p:nvPr>
        </p:nvGraphicFramePr>
        <p:xfrm>
          <a:off x="1433727" y="2108200"/>
          <a:ext cx="7061200" cy="927100"/>
        </p:xfrm>
        <a:graphic>
          <a:graphicData uri="http://schemas.openxmlformats.org/presentationml/2006/ole">
            <mc:AlternateContent xmlns:mc="http://schemas.openxmlformats.org/markup-compatibility/2006">
              <mc:Choice xmlns:v="urn:schemas-microsoft-com:vml" Requires="v">
                <p:oleObj spid="_x0000_s1026" name="Worksheet" r:id="rId3" imgW="7061200" imgH="927040" progId="Excel.Sheet.12">
                  <p:embed/>
                </p:oleObj>
              </mc:Choice>
              <mc:Fallback>
                <p:oleObj name="Worksheet" r:id="rId3" imgW="7061200" imgH="927040" progId="Excel.Sheet.12">
                  <p:embed/>
                  <p:pic>
                    <p:nvPicPr>
                      <p:cNvPr id="9" name="Object 8">
                        <a:extLst>
                          <a:ext uri="{FF2B5EF4-FFF2-40B4-BE49-F238E27FC236}">
                            <a16:creationId xmlns:a16="http://schemas.microsoft.com/office/drawing/2014/main" id="{12830B86-3105-4087-B269-F2594941024E}"/>
                          </a:ext>
                        </a:extLst>
                      </p:cNvPr>
                      <p:cNvPicPr/>
                      <p:nvPr/>
                    </p:nvPicPr>
                    <p:blipFill>
                      <a:blip r:embed="rId4"/>
                      <a:stretch>
                        <a:fillRect/>
                      </a:stretch>
                    </p:blipFill>
                    <p:spPr>
                      <a:xfrm>
                        <a:off x="1433727" y="2108200"/>
                        <a:ext cx="7061200" cy="927100"/>
                      </a:xfrm>
                      <a:prstGeom prst="rect">
                        <a:avLst/>
                      </a:prstGeom>
                    </p:spPr>
                  </p:pic>
                </p:oleObj>
              </mc:Fallback>
            </mc:AlternateContent>
          </a:graphicData>
        </a:graphic>
      </p:graphicFrame>
    </p:spTree>
    <p:extLst>
      <p:ext uri="{BB962C8B-B14F-4D97-AF65-F5344CB8AC3E}">
        <p14:creationId xmlns:p14="http://schemas.microsoft.com/office/powerpoint/2010/main" val="306737273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6B0BDF-E63C-4B06-B23B-D3F458DD5256}"/>
              </a:ext>
            </a:extLst>
          </p:cNvPr>
          <p:cNvGrpSpPr/>
          <p:nvPr/>
        </p:nvGrpSpPr>
        <p:grpSpPr>
          <a:xfrm>
            <a:off x="2972096" y="1955458"/>
            <a:ext cx="3987344" cy="1589386"/>
            <a:chOff x="-976184" y="2322877"/>
            <a:chExt cx="2315677" cy="1140935"/>
          </a:xfrm>
        </p:grpSpPr>
        <p:sp>
          <p:nvSpPr>
            <p:cNvPr id="13" name="Cube 12">
              <a:extLst>
                <a:ext uri="{FF2B5EF4-FFF2-40B4-BE49-F238E27FC236}">
                  <a16:creationId xmlns:a16="http://schemas.microsoft.com/office/drawing/2014/main" id="{707F3144-1FD8-445C-B27B-FEA2DCB4A9A8}"/>
                </a:ext>
              </a:extLst>
            </p:cNvPr>
            <p:cNvSpPr/>
            <p:nvPr/>
          </p:nvSpPr>
          <p:spPr>
            <a:xfrm>
              <a:off x="-976184" y="2322877"/>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753385" y="2817481"/>
              <a:ext cx="2092878" cy="646331"/>
            </a:xfrm>
            <a:prstGeom prst="rect">
              <a:avLst/>
            </a:prstGeom>
            <a:noFill/>
          </p:spPr>
          <p:txBody>
            <a:bodyPr wrap="square" rtlCol="0">
              <a:spAutoFit/>
            </a:bodyPr>
            <a:lstStyle/>
            <a:p>
              <a:r>
                <a:rPr lang="en-US" dirty="0"/>
                <a:t>CMOS-only implementation</a:t>
              </a:r>
            </a:p>
          </p:txBody>
        </p:sp>
      </p:grpSp>
    </p:spTree>
    <p:extLst>
      <p:ext uri="{BB962C8B-B14F-4D97-AF65-F5344CB8AC3E}">
        <p14:creationId xmlns:p14="http://schemas.microsoft.com/office/powerpoint/2010/main" val="54849570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6B0BDF-E63C-4B06-B23B-D3F458DD5256}"/>
              </a:ext>
            </a:extLst>
          </p:cNvPr>
          <p:cNvGrpSpPr/>
          <p:nvPr/>
        </p:nvGrpSpPr>
        <p:grpSpPr>
          <a:xfrm>
            <a:off x="2972096" y="2023418"/>
            <a:ext cx="3725266" cy="1482983"/>
            <a:chOff x="-976184" y="2322877"/>
            <a:chExt cx="2315677" cy="1112107"/>
          </a:xfrm>
        </p:grpSpPr>
        <p:sp>
          <p:nvSpPr>
            <p:cNvPr id="13" name="Cube 12">
              <a:extLst>
                <a:ext uri="{FF2B5EF4-FFF2-40B4-BE49-F238E27FC236}">
                  <a16:creationId xmlns:a16="http://schemas.microsoft.com/office/drawing/2014/main" id="{707F3144-1FD8-445C-B27B-FEA2DCB4A9A8}"/>
                </a:ext>
              </a:extLst>
            </p:cNvPr>
            <p:cNvSpPr/>
            <p:nvPr/>
          </p:nvSpPr>
          <p:spPr>
            <a:xfrm>
              <a:off x="-976184" y="2322877"/>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753385" y="2817481"/>
              <a:ext cx="2092878" cy="276967"/>
            </a:xfrm>
            <a:prstGeom prst="rect">
              <a:avLst/>
            </a:prstGeom>
            <a:noFill/>
          </p:spPr>
          <p:txBody>
            <a:bodyPr wrap="square" rtlCol="0">
              <a:spAutoFit/>
            </a:bodyPr>
            <a:lstStyle/>
            <a:p>
              <a:r>
                <a:rPr lang="en-US" dirty="0"/>
                <a:t>CMOS-layer</a:t>
              </a:r>
            </a:p>
          </p:txBody>
        </p:sp>
      </p:grpSp>
      <p:grpSp>
        <p:nvGrpSpPr>
          <p:cNvPr id="5" name="Group 4">
            <a:extLst>
              <a:ext uri="{FF2B5EF4-FFF2-40B4-BE49-F238E27FC236}">
                <a16:creationId xmlns:a16="http://schemas.microsoft.com/office/drawing/2014/main" id="{28921DBF-6E03-4F59-BA90-A2188894FF98}"/>
              </a:ext>
            </a:extLst>
          </p:cNvPr>
          <p:cNvGrpSpPr/>
          <p:nvPr/>
        </p:nvGrpSpPr>
        <p:grpSpPr>
          <a:xfrm>
            <a:off x="4417542" y="1949443"/>
            <a:ext cx="1855660" cy="437469"/>
            <a:chOff x="2128066" y="1528279"/>
            <a:chExt cx="5136186" cy="1137558"/>
          </a:xfrm>
        </p:grpSpPr>
        <p:sp>
          <p:nvSpPr>
            <p:cNvPr id="6" name="Cube 5">
              <a:extLst>
                <a:ext uri="{FF2B5EF4-FFF2-40B4-BE49-F238E27FC236}">
                  <a16:creationId xmlns:a16="http://schemas.microsoft.com/office/drawing/2014/main" id="{75913417-A2EE-460D-9C34-A9EC6C582B05}"/>
                </a:ext>
              </a:extLst>
            </p:cNvPr>
            <p:cNvSpPr/>
            <p:nvPr/>
          </p:nvSpPr>
          <p:spPr>
            <a:xfrm>
              <a:off x="2128066" y="1528279"/>
              <a:ext cx="5136186" cy="1112106"/>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E9F9C3-C899-4F99-82DF-4EFED19274A1}"/>
                </a:ext>
              </a:extLst>
            </p:cNvPr>
            <p:cNvSpPr txBox="1"/>
            <p:nvPr/>
          </p:nvSpPr>
          <p:spPr>
            <a:xfrm>
              <a:off x="3064232" y="1705456"/>
              <a:ext cx="3417759" cy="960381"/>
            </a:xfrm>
            <a:prstGeom prst="rect">
              <a:avLst/>
            </a:prstGeom>
            <a:noFill/>
          </p:spPr>
          <p:txBody>
            <a:bodyPr wrap="square" rtlCol="0">
              <a:spAutoFit/>
            </a:bodyPr>
            <a:lstStyle/>
            <a:p>
              <a:r>
                <a:rPr lang="en-US" dirty="0"/>
                <a:t>NEM Layer</a:t>
              </a:r>
            </a:p>
          </p:txBody>
        </p:sp>
      </p:grpSp>
    </p:spTree>
    <p:extLst>
      <p:ext uri="{BB962C8B-B14F-4D97-AF65-F5344CB8AC3E}">
        <p14:creationId xmlns:p14="http://schemas.microsoft.com/office/powerpoint/2010/main" val="3761262175"/>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6B0BDF-E63C-4B06-B23B-D3F458DD5256}"/>
              </a:ext>
            </a:extLst>
          </p:cNvPr>
          <p:cNvGrpSpPr/>
          <p:nvPr/>
        </p:nvGrpSpPr>
        <p:grpSpPr>
          <a:xfrm>
            <a:off x="2972096" y="2041955"/>
            <a:ext cx="3679880" cy="1464916"/>
            <a:chOff x="-976184" y="2322877"/>
            <a:chExt cx="2315677" cy="1112107"/>
          </a:xfrm>
        </p:grpSpPr>
        <p:sp>
          <p:nvSpPr>
            <p:cNvPr id="13" name="Cube 12">
              <a:extLst>
                <a:ext uri="{FF2B5EF4-FFF2-40B4-BE49-F238E27FC236}">
                  <a16:creationId xmlns:a16="http://schemas.microsoft.com/office/drawing/2014/main" id="{707F3144-1FD8-445C-B27B-FEA2DCB4A9A8}"/>
                </a:ext>
              </a:extLst>
            </p:cNvPr>
            <p:cNvSpPr/>
            <p:nvPr/>
          </p:nvSpPr>
          <p:spPr>
            <a:xfrm>
              <a:off x="-976184" y="2322877"/>
              <a:ext cx="2233484"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753385" y="2817481"/>
              <a:ext cx="2092878" cy="280383"/>
            </a:xfrm>
            <a:prstGeom prst="rect">
              <a:avLst/>
            </a:prstGeom>
            <a:noFill/>
          </p:spPr>
          <p:txBody>
            <a:bodyPr wrap="square" rtlCol="0">
              <a:spAutoFit/>
            </a:bodyPr>
            <a:lstStyle/>
            <a:p>
              <a:r>
                <a:rPr lang="en-US" dirty="0"/>
                <a:t>CMOS-layer</a:t>
              </a:r>
            </a:p>
          </p:txBody>
        </p:sp>
      </p:grpSp>
      <p:grpSp>
        <p:nvGrpSpPr>
          <p:cNvPr id="5" name="Group 4">
            <a:extLst>
              <a:ext uri="{FF2B5EF4-FFF2-40B4-BE49-F238E27FC236}">
                <a16:creationId xmlns:a16="http://schemas.microsoft.com/office/drawing/2014/main" id="{28921DBF-6E03-4F59-BA90-A2188894FF98}"/>
              </a:ext>
            </a:extLst>
          </p:cNvPr>
          <p:cNvGrpSpPr/>
          <p:nvPr/>
        </p:nvGrpSpPr>
        <p:grpSpPr>
          <a:xfrm>
            <a:off x="3750277" y="1705232"/>
            <a:ext cx="2557848" cy="601877"/>
            <a:chOff x="2128066" y="1528279"/>
            <a:chExt cx="5136186" cy="1137558"/>
          </a:xfrm>
        </p:grpSpPr>
        <p:sp>
          <p:nvSpPr>
            <p:cNvPr id="6" name="Cube 5">
              <a:extLst>
                <a:ext uri="{FF2B5EF4-FFF2-40B4-BE49-F238E27FC236}">
                  <a16:creationId xmlns:a16="http://schemas.microsoft.com/office/drawing/2014/main" id="{75913417-A2EE-460D-9C34-A9EC6C582B05}"/>
                </a:ext>
              </a:extLst>
            </p:cNvPr>
            <p:cNvSpPr/>
            <p:nvPr/>
          </p:nvSpPr>
          <p:spPr>
            <a:xfrm>
              <a:off x="2128066" y="1528279"/>
              <a:ext cx="5136186" cy="1112106"/>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E9F9C3-C899-4F99-82DF-4EFED19274A1}"/>
                </a:ext>
              </a:extLst>
            </p:cNvPr>
            <p:cNvSpPr txBox="1"/>
            <p:nvPr/>
          </p:nvSpPr>
          <p:spPr>
            <a:xfrm>
              <a:off x="3064232" y="1705456"/>
              <a:ext cx="3417759" cy="960381"/>
            </a:xfrm>
            <a:prstGeom prst="rect">
              <a:avLst/>
            </a:prstGeom>
            <a:noFill/>
          </p:spPr>
          <p:txBody>
            <a:bodyPr wrap="square" rtlCol="0">
              <a:spAutoFit/>
            </a:bodyPr>
            <a:lstStyle/>
            <a:p>
              <a:r>
                <a:rPr lang="en-US" dirty="0"/>
                <a:t>NEM Layer</a:t>
              </a:r>
            </a:p>
          </p:txBody>
        </p:sp>
      </p:grpSp>
    </p:spTree>
    <p:extLst>
      <p:ext uri="{BB962C8B-B14F-4D97-AF65-F5344CB8AC3E}">
        <p14:creationId xmlns:p14="http://schemas.microsoft.com/office/powerpoint/2010/main" val="389644175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6B0BDF-E63C-4B06-B23B-D3F458DD5256}"/>
              </a:ext>
            </a:extLst>
          </p:cNvPr>
          <p:cNvGrpSpPr/>
          <p:nvPr/>
        </p:nvGrpSpPr>
        <p:grpSpPr>
          <a:xfrm>
            <a:off x="2947284" y="2140655"/>
            <a:ext cx="3166221" cy="1356318"/>
            <a:chOff x="-993048" y="2322876"/>
            <a:chExt cx="2151973" cy="1112107"/>
          </a:xfrm>
        </p:grpSpPr>
        <p:sp>
          <p:nvSpPr>
            <p:cNvPr id="13" name="Cube 12">
              <a:extLst>
                <a:ext uri="{FF2B5EF4-FFF2-40B4-BE49-F238E27FC236}">
                  <a16:creationId xmlns:a16="http://schemas.microsoft.com/office/drawing/2014/main" id="{707F3144-1FD8-445C-B27B-FEA2DCB4A9A8}"/>
                </a:ext>
              </a:extLst>
            </p:cNvPr>
            <p:cNvSpPr/>
            <p:nvPr/>
          </p:nvSpPr>
          <p:spPr>
            <a:xfrm>
              <a:off x="-976184" y="2322876"/>
              <a:ext cx="2135109"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993048" y="2878930"/>
              <a:ext cx="2092878" cy="302832"/>
            </a:xfrm>
            <a:prstGeom prst="rect">
              <a:avLst/>
            </a:prstGeom>
            <a:noFill/>
          </p:spPr>
          <p:txBody>
            <a:bodyPr wrap="square" rtlCol="0">
              <a:spAutoFit/>
            </a:bodyPr>
            <a:lstStyle/>
            <a:p>
              <a:r>
                <a:rPr lang="en-US" dirty="0"/>
                <a:t>CMOS-layer</a:t>
              </a:r>
            </a:p>
          </p:txBody>
        </p:sp>
      </p:grpSp>
      <p:grpSp>
        <p:nvGrpSpPr>
          <p:cNvPr id="5" name="Group 4">
            <a:extLst>
              <a:ext uri="{FF2B5EF4-FFF2-40B4-BE49-F238E27FC236}">
                <a16:creationId xmlns:a16="http://schemas.microsoft.com/office/drawing/2014/main" id="{28921DBF-6E03-4F59-BA90-A2188894FF98}"/>
              </a:ext>
            </a:extLst>
          </p:cNvPr>
          <p:cNvGrpSpPr/>
          <p:nvPr/>
        </p:nvGrpSpPr>
        <p:grpSpPr>
          <a:xfrm>
            <a:off x="2947284" y="1426247"/>
            <a:ext cx="3166221" cy="955517"/>
            <a:chOff x="2128066" y="1528279"/>
            <a:chExt cx="5136186" cy="1137558"/>
          </a:xfrm>
        </p:grpSpPr>
        <p:sp>
          <p:nvSpPr>
            <p:cNvPr id="6" name="Cube 5">
              <a:extLst>
                <a:ext uri="{FF2B5EF4-FFF2-40B4-BE49-F238E27FC236}">
                  <a16:creationId xmlns:a16="http://schemas.microsoft.com/office/drawing/2014/main" id="{75913417-A2EE-460D-9C34-A9EC6C582B05}"/>
                </a:ext>
              </a:extLst>
            </p:cNvPr>
            <p:cNvSpPr/>
            <p:nvPr/>
          </p:nvSpPr>
          <p:spPr>
            <a:xfrm>
              <a:off x="2128066" y="1528279"/>
              <a:ext cx="5136186" cy="1112106"/>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E9F9C3-C899-4F99-82DF-4EFED19274A1}"/>
                </a:ext>
              </a:extLst>
            </p:cNvPr>
            <p:cNvSpPr txBox="1"/>
            <p:nvPr/>
          </p:nvSpPr>
          <p:spPr>
            <a:xfrm>
              <a:off x="3064232" y="1705456"/>
              <a:ext cx="3417759" cy="960381"/>
            </a:xfrm>
            <a:prstGeom prst="rect">
              <a:avLst/>
            </a:prstGeom>
            <a:noFill/>
          </p:spPr>
          <p:txBody>
            <a:bodyPr wrap="square" rtlCol="0">
              <a:spAutoFit/>
            </a:bodyPr>
            <a:lstStyle/>
            <a:p>
              <a:r>
                <a:rPr lang="en-US" dirty="0"/>
                <a:t>NEM Layer</a:t>
              </a:r>
            </a:p>
          </p:txBody>
        </p:sp>
      </p:grpSp>
      <p:sp>
        <p:nvSpPr>
          <p:cNvPr id="2" name="TextBox 1">
            <a:extLst>
              <a:ext uri="{FF2B5EF4-FFF2-40B4-BE49-F238E27FC236}">
                <a16:creationId xmlns:a16="http://schemas.microsoft.com/office/drawing/2014/main" id="{8F850CB7-D5BB-4EFF-A60A-8FC2CB11F2FA}"/>
              </a:ext>
            </a:extLst>
          </p:cNvPr>
          <p:cNvSpPr txBox="1"/>
          <p:nvPr/>
        </p:nvSpPr>
        <p:spPr>
          <a:xfrm>
            <a:off x="3549479" y="4062557"/>
            <a:ext cx="3351771" cy="369332"/>
          </a:xfrm>
          <a:prstGeom prst="rect">
            <a:avLst/>
          </a:prstGeom>
          <a:noFill/>
        </p:spPr>
        <p:txBody>
          <a:bodyPr wrap="square" rtlCol="0">
            <a:spAutoFit/>
          </a:bodyPr>
          <a:lstStyle/>
          <a:p>
            <a:r>
              <a:rPr lang="en-US" dirty="0">
                <a:solidFill>
                  <a:srgbClr val="00B050"/>
                </a:solidFill>
              </a:rPr>
              <a:t>Optimum Point</a:t>
            </a:r>
          </a:p>
        </p:txBody>
      </p:sp>
    </p:spTree>
    <p:extLst>
      <p:ext uri="{BB962C8B-B14F-4D97-AF65-F5344CB8AC3E}">
        <p14:creationId xmlns:p14="http://schemas.microsoft.com/office/powerpoint/2010/main" val="1499790193"/>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6B0BDF-E63C-4B06-B23B-D3F458DD5256}"/>
              </a:ext>
            </a:extLst>
          </p:cNvPr>
          <p:cNvGrpSpPr/>
          <p:nvPr/>
        </p:nvGrpSpPr>
        <p:grpSpPr>
          <a:xfrm>
            <a:off x="2947285" y="2180967"/>
            <a:ext cx="3042654" cy="1316005"/>
            <a:chOff x="-993048" y="2322876"/>
            <a:chExt cx="2151973" cy="1112107"/>
          </a:xfrm>
        </p:grpSpPr>
        <p:sp>
          <p:nvSpPr>
            <p:cNvPr id="13" name="Cube 12">
              <a:extLst>
                <a:ext uri="{FF2B5EF4-FFF2-40B4-BE49-F238E27FC236}">
                  <a16:creationId xmlns:a16="http://schemas.microsoft.com/office/drawing/2014/main" id="{707F3144-1FD8-445C-B27B-FEA2DCB4A9A8}"/>
                </a:ext>
              </a:extLst>
            </p:cNvPr>
            <p:cNvSpPr/>
            <p:nvPr/>
          </p:nvSpPr>
          <p:spPr>
            <a:xfrm>
              <a:off x="-976184" y="2322876"/>
              <a:ext cx="2135109" cy="1112107"/>
            </a:xfrm>
            <a:prstGeom prst="cub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8FEEE11-ABFA-4785-BE75-E784F41581D5}"/>
                </a:ext>
              </a:extLst>
            </p:cNvPr>
            <p:cNvSpPr txBox="1"/>
            <p:nvPr/>
          </p:nvSpPr>
          <p:spPr>
            <a:xfrm>
              <a:off x="-993048" y="2878930"/>
              <a:ext cx="2092878" cy="302832"/>
            </a:xfrm>
            <a:prstGeom prst="rect">
              <a:avLst/>
            </a:prstGeom>
            <a:noFill/>
          </p:spPr>
          <p:txBody>
            <a:bodyPr wrap="square" rtlCol="0">
              <a:spAutoFit/>
            </a:bodyPr>
            <a:lstStyle/>
            <a:p>
              <a:r>
                <a:rPr lang="en-US" dirty="0"/>
                <a:t>CMOS-layer</a:t>
              </a:r>
            </a:p>
          </p:txBody>
        </p:sp>
      </p:grpSp>
      <p:grpSp>
        <p:nvGrpSpPr>
          <p:cNvPr id="5" name="Group 4">
            <a:extLst>
              <a:ext uri="{FF2B5EF4-FFF2-40B4-BE49-F238E27FC236}">
                <a16:creationId xmlns:a16="http://schemas.microsoft.com/office/drawing/2014/main" id="{28921DBF-6E03-4F59-BA90-A2188894FF98}"/>
              </a:ext>
            </a:extLst>
          </p:cNvPr>
          <p:cNvGrpSpPr/>
          <p:nvPr/>
        </p:nvGrpSpPr>
        <p:grpSpPr>
          <a:xfrm>
            <a:off x="2570206" y="1235675"/>
            <a:ext cx="3969608" cy="1429082"/>
            <a:chOff x="2128066" y="1528279"/>
            <a:chExt cx="5136186" cy="1418445"/>
          </a:xfrm>
        </p:grpSpPr>
        <p:sp>
          <p:nvSpPr>
            <p:cNvPr id="6" name="Cube 5">
              <a:extLst>
                <a:ext uri="{FF2B5EF4-FFF2-40B4-BE49-F238E27FC236}">
                  <a16:creationId xmlns:a16="http://schemas.microsoft.com/office/drawing/2014/main" id="{75913417-A2EE-460D-9C34-A9EC6C582B05}"/>
                </a:ext>
              </a:extLst>
            </p:cNvPr>
            <p:cNvSpPr/>
            <p:nvPr/>
          </p:nvSpPr>
          <p:spPr>
            <a:xfrm>
              <a:off x="2128066" y="1528279"/>
              <a:ext cx="5136186" cy="1112106"/>
            </a:xfrm>
            <a:prstGeom prst="cub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E9F9C3-C899-4F99-82DF-4EFED19274A1}"/>
                </a:ext>
              </a:extLst>
            </p:cNvPr>
            <p:cNvSpPr txBox="1"/>
            <p:nvPr/>
          </p:nvSpPr>
          <p:spPr>
            <a:xfrm>
              <a:off x="3135022" y="1986343"/>
              <a:ext cx="3417759" cy="960381"/>
            </a:xfrm>
            <a:prstGeom prst="rect">
              <a:avLst/>
            </a:prstGeom>
            <a:noFill/>
          </p:spPr>
          <p:txBody>
            <a:bodyPr wrap="square" rtlCol="0">
              <a:spAutoFit/>
            </a:bodyPr>
            <a:lstStyle/>
            <a:p>
              <a:r>
                <a:rPr lang="en-US" dirty="0"/>
                <a:t>NEM Layer</a:t>
              </a:r>
            </a:p>
          </p:txBody>
        </p:sp>
      </p:grpSp>
      <p:sp>
        <p:nvSpPr>
          <p:cNvPr id="9" name="TextBox 8">
            <a:extLst>
              <a:ext uri="{FF2B5EF4-FFF2-40B4-BE49-F238E27FC236}">
                <a16:creationId xmlns:a16="http://schemas.microsoft.com/office/drawing/2014/main" id="{3217E7FE-0355-4244-80A6-222271B30A85}"/>
              </a:ext>
            </a:extLst>
          </p:cNvPr>
          <p:cNvSpPr txBox="1"/>
          <p:nvPr/>
        </p:nvSpPr>
        <p:spPr>
          <a:xfrm>
            <a:off x="3059069" y="4162338"/>
            <a:ext cx="4573544" cy="369332"/>
          </a:xfrm>
          <a:prstGeom prst="rect">
            <a:avLst/>
          </a:prstGeom>
          <a:noFill/>
        </p:spPr>
        <p:txBody>
          <a:bodyPr wrap="square">
            <a:spAutoFit/>
          </a:bodyPr>
          <a:lstStyle/>
          <a:p>
            <a:r>
              <a:rPr lang="en-US" dirty="0">
                <a:solidFill>
                  <a:srgbClr val="FF0000"/>
                </a:solidFill>
              </a:rPr>
              <a:t>Unfavorable 3D place and route!</a:t>
            </a:r>
          </a:p>
        </p:txBody>
      </p:sp>
    </p:spTree>
    <p:extLst>
      <p:ext uri="{BB962C8B-B14F-4D97-AF65-F5344CB8AC3E}">
        <p14:creationId xmlns:p14="http://schemas.microsoft.com/office/powerpoint/2010/main" val="145749962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4837A4B-BE65-4862-AAD8-40840660E930}"/>
              </a:ext>
            </a:extLst>
          </p:cNvPr>
          <p:cNvGrpSpPr/>
          <p:nvPr/>
        </p:nvGrpSpPr>
        <p:grpSpPr>
          <a:xfrm>
            <a:off x="2693777" y="1347556"/>
            <a:ext cx="3553588" cy="3567802"/>
            <a:chOff x="830996" y="1409340"/>
            <a:chExt cx="3553588" cy="3567802"/>
          </a:xfrm>
        </p:grpSpPr>
        <p:cxnSp>
          <p:nvCxnSpPr>
            <p:cNvPr id="5" name="Straight Arrow Connector 4">
              <a:extLst>
                <a:ext uri="{FF2B5EF4-FFF2-40B4-BE49-F238E27FC236}">
                  <a16:creationId xmlns:a16="http://schemas.microsoft.com/office/drawing/2014/main" id="{74732066-227C-422A-9E76-C83DB95A4672}"/>
                </a:ext>
              </a:extLst>
            </p:cNvPr>
            <p:cNvCxnSpPr>
              <a:cxnSpLocks/>
            </p:cNvCxnSpPr>
            <p:nvPr/>
          </p:nvCxnSpPr>
          <p:spPr>
            <a:xfrm flipV="1">
              <a:off x="1507525" y="1683609"/>
              <a:ext cx="0" cy="21284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DD7026B-9DD1-4191-AE7A-BABF7CE90D27}"/>
                </a:ext>
              </a:extLst>
            </p:cNvPr>
            <p:cNvCxnSpPr>
              <a:cxnSpLocks/>
            </p:cNvCxnSpPr>
            <p:nvPr/>
          </p:nvCxnSpPr>
          <p:spPr>
            <a:xfrm flipV="1">
              <a:off x="1507525" y="3812059"/>
              <a:ext cx="271230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9F3FF7B-92B9-4E6A-A66B-F82D47149134}"/>
                </a:ext>
              </a:extLst>
            </p:cNvPr>
            <p:cNvCxnSpPr>
              <a:cxnSpLocks/>
            </p:cNvCxnSpPr>
            <p:nvPr/>
          </p:nvCxnSpPr>
          <p:spPr>
            <a:xfrm>
              <a:off x="1507525" y="1967814"/>
              <a:ext cx="2539313" cy="56223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F255B89-4377-4000-9902-210480359EF2}"/>
                </a:ext>
              </a:extLst>
            </p:cNvPr>
            <p:cNvSpPr txBox="1"/>
            <p:nvPr/>
          </p:nvSpPr>
          <p:spPr>
            <a:xfrm>
              <a:off x="830996" y="1730632"/>
              <a:ext cx="855695" cy="307777"/>
            </a:xfrm>
            <a:prstGeom prst="rect">
              <a:avLst/>
            </a:prstGeom>
            <a:noFill/>
          </p:spPr>
          <p:txBody>
            <a:bodyPr wrap="square" rtlCol="0">
              <a:spAutoFit/>
            </a:bodyPr>
            <a:lstStyle/>
            <a:p>
              <a:r>
                <a:rPr lang="en-US" sz="1400" dirty="0"/>
                <a:t>Area</a:t>
              </a:r>
            </a:p>
          </p:txBody>
        </p:sp>
        <p:sp>
          <p:nvSpPr>
            <p:cNvPr id="20" name="TextBox 19">
              <a:extLst>
                <a:ext uri="{FF2B5EF4-FFF2-40B4-BE49-F238E27FC236}">
                  <a16:creationId xmlns:a16="http://schemas.microsoft.com/office/drawing/2014/main" id="{7EE0DCF1-3172-42F1-983F-0E2BD3C2B0B5}"/>
                </a:ext>
              </a:extLst>
            </p:cNvPr>
            <p:cNvSpPr txBox="1"/>
            <p:nvPr/>
          </p:nvSpPr>
          <p:spPr>
            <a:xfrm>
              <a:off x="1686692" y="3903362"/>
              <a:ext cx="2697892" cy="307777"/>
            </a:xfrm>
            <a:prstGeom prst="rect">
              <a:avLst/>
            </a:prstGeom>
            <a:noFill/>
          </p:spPr>
          <p:txBody>
            <a:bodyPr wrap="square" rtlCol="0">
              <a:spAutoFit/>
            </a:bodyPr>
            <a:lstStyle/>
            <a:p>
              <a:r>
                <a:rPr lang="en-US" sz="1400" dirty="0"/>
                <a:t># of muxes mapped to relays</a:t>
              </a:r>
            </a:p>
          </p:txBody>
        </p:sp>
        <p:cxnSp>
          <p:nvCxnSpPr>
            <p:cNvPr id="22" name="Straight Connector 21">
              <a:extLst>
                <a:ext uri="{FF2B5EF4-FFF2-40B4-BE49-F238E27FC236}">
                  <a16:creationId xmlns:a16="http://schemas.microsoft.com/office/drawing/2014/main" id="{3F9BCCDC-2284-4E79-A9F3-716333EA89F3}"/>
                </a:ext>
              </a:extLst>
            </p:cNvPr>
            <p:cNvCxnSpPr/>
            <p:nvPr/>
          </p:nvCxnSpPr>
          <p:spPr>
            <a:xfrm>
              <a:off x="1615646" y="4578178"/>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29C63F7-9F97-4B84-AD32-A0B502D2CD0C}"/>
                </a:ext>
              </a:extLst>
            </p:cNvPr>
            <p:cNvCxnSpPr/>
            <p:nvPr/>
          </p:nvCxnSpPr>
          <p:spPr>
            <a:xfrm>
              <a:off x="1615646" y="4823254"/>
              <a:ext cx="4572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29391AD-C875-405B-9644-3CF647D54CE5}"/>
                </a:ext>
              </a:extLst>
            </p:cNvPr>
            <p:cNvSpPr txBox="1"/>
            <p:nvPr/>
          </p:nvSpPr>
          <p:spPr>
            <a:xfrm>
              <a:off x="2129486" y="4416623"/>
              <a:ext cx="1864836" cy="307777"/>
            </a:xfrm>
            <a:prstGeom prst="rect">
              <a:avLst/>
            </a:prstGeom>
            <a:noFill/>
          </p:spPr>
          <p:txBody>
            <a:bodyPr wrap="square" rtlCol="0">
              <a:spAutoFit/>
            </a:bodyPr>
            <a:lstStyle/>
            <a:p>
              <a:r>
                <a:rPr lang="en-US" sz="1400" dirty="0"/>
                <a:t>Total NEM layer area</a:t>
              </a:r>
            </a:p>
          </p:txBody>
        </p:sp>
        <p:sp>
          <p:nvSpPr>
            <p:cNvPr id="27" name="TextBox 26">
              <a:extLst>
                <a:ext uri="{FF2B5EF4-FFF2-40B4-BE49-F238E27FC236}">
                  <a16:creationId xmlns:a16="http://schemas.microsoft.com/office/drawing/2014/main" id="{2C177AB9-8AA6-4EEA-BDB8-549218D786D8}"/>
                </a:ext>
              </a:extLst>
            </p:cNvPr>
            <p:cNvSpPr txBox="1"/>
            <p:nvPr/>
          </p:nvSpPr>
          <p:spPr>
            <a:xfrm>
              <a:off x="2129485" y="4669365"/>
              <a:ext cx="1843211" cy="307777"/>
            </a:xfrm>
            <a:prstGeom prst="rect">
              <a:avLst/>
            </a:prstGeom>
            <a:noFill/>
          </p:spPr>
          <p:txBody>
            <a:bodyPr wrap="square" rtlCol="0">
              <a:spAutoFit/>
            </a:bodyPr>
            <a:lstStyle/>
            <a:p>
              <a:r>
                <a:rPr lang="en-US" sz="1400" dirty="0"/>
                <a:t>Total CMOS layer area</a:t>
              </a:r>
            </a:p>
          </p:txBody>
        </p:sp>
        <p:cxnSp>
          <p:nvCxnSpPr>
            <p:cNvPr id="17" name="Straight Connector 16">
              <a:extLst>
                <a:ext uri="{FF2B5EF4-FFF2-40B4-BE49-F238E27FC236}">
                  <a16:creationId xmlns:a16="http://schemas.microsoft.com/office/drawing/2014/main" id="{397D5F01-9DB2-41C7-9A9D-E3934E5F055F}"/>
                </a:ext>
              </a:extLst>
            </p:cNvPr>
            <p:cNvCxnSpPr/>
            <p:nvPr/>
          </p:nvCxnSpPr>
          <p:spPr>
            <a:xfrm flipV="1">
              <a:off x="1507525" y="1862781"/>
              <a:ext cx="1019432" cy="1949278"/>
            </a:xfrm>
            <a:prstGeom prst="line">
              <a:avLst/>
            </a:prstGeom>
            <a:ln>
              <a:solidFill>
                <a:srgbClr val="8C1515"/>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5A0E24D-5867-49A0-81D0-FCF6049A5BED}"/>
                </a:ext>
              </a:extLst>
            </p:cNvPr>
            <p:cNvSpPr txBox="1"/>
            <p:nvPr/>
          </p:nvSpPr>
          <p:spPr>
            <a:xfrm>
              <a:off x="2492986" y="2996140"/>
              <a:ext cx="1553852" cy="215444"/>
            </a:xfrm>
            <a:prstGeom prst="rect">
              <a:avLst/>
            </a:prstGeom>
            <a:noFill/>
          </p:spPr>
          <p:txBody>
            <a:bodyPr wrap="square" rtlCol="0">
              <a:spAutoFit/>
            </a:bodyPr>
            <a:lstStyle/>
            <a:p>
              <a:r>
                <a:rPr lang="en-US" sz="800" i="1" dirty="0"/>
                <a:t>Area CMOS bound</a:t>
              </a:r>
            </a:p>
          </p:txBody>
        </p:sp>
        <p:sp>
          <p:nvSpPr>
            <p:cNvPr id="32" name="TextBox 31">
              <a:extLst>
                <a:ext uri="{FF2B5EF4-FFF2-40B4-BE49-F238E27FC236}">
                  <a16:creationId xmlns:a16="http://schemas.microsoft.com/office/drawing/2014/main" id="{9E591E41-4D47-426B-95E0-079ED3092C0B}"/>
                </a:ext>
              </a:extLst>
            </p:cNvPr>
            <p:cNvSpPr txBox="1"/>
            <p:nvPr/>
          </p:nvSpPr>
          <p:spPr>
            <a:xfrm>
              <a:off x="2596468" y="1926727"/>
              <a:ext cx="1553852" cy="215444"/>
            </a:xfrm>
            <a:prstGeom prst="rect">
              <a:avLst/>
            </a:prstGeom>
            <a:noFill/>
          </p:spPr>
          <p:txBody>
            <a:bodyPr wrap="square" rtlCol="0">
              <a:spAutoFit/>
            </a:bodyPr>
            <a:lstStyle/>
            <a:p>
              <a:r>
                <a:rPr lang="en-US" sz="800" i="1" dirty="0"/>
                <a:t>Area relay bound </a:t>
              </a:r>
            </a:p>
          </p:txBody>
        </p:sp>
        <p:sp>
          <p:nvSpPr>
            <p:cNvPr id="34" name="Oval 33">
              <a:extLst>
                <a:ext uri="{FF2B5EF4-FFF2-40B4-BE49-F238E27FC236}">
                  <a16:creationId xmlns:a16="http://schemas.microsoft.com/office/drawing/2014/main" id="{AD766346-6F43-4844-BD07-2F1C532EF6F8}"/>
                </a:ext>
              </a:extLst>
            </p:cNvPr>
            <p:cNvSpPr/>
            <p:nvPr/>
          </p:nvSpPr>
          <p:spPr>
            <a:xfrm flipH="1">
              <a:off x="2293333" y="2113600"/>
              <a:ext cx="121260" cy="1137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DC87792-861F-4648-8EAC-C7F9C275E23B}"/>
                </a:ext>
              </a:extLst>
            </p:cNvPr>
            <p:cNvCxnSpPr>
              <a:cxnSpLocks/>
            </p:cNvCxnSpPr>
            <p:nvPr/>
          </p:nvCxnSpPr>
          <p:spPr>
            <a:xfrm>
              <a:off x="1842497" y="1597163"/>
              <a:ext cx="474195" cy="495894"/>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sp>
          <p:nvSpPr>
            <p:cNvPr id="42" name="TextBox 41">
              <a:extLst>
                <a:ext uri="{FF2B5EF4-FFF2-40B4-BE49-F238E27FC236}">
                  <a16:creationId xmlns:a16="http://schemas.microsoft.com/office/drawing/2014/main" id="{9FB90211-5600-436A-AFA0-41CD522EF444}"/>
                </a:ext>
              </a:extLst>
            </p:cNvPr>
            <p:cNvSpPr txBox="1"/>
            <p:nvPr/>
          </p:nvSpPr>
          <p:spPr>
            <a:xfrm>
              <a:off x="1352559" y="1409340"/>
              <a:ext cx="1553852" cy="215444"/>
            </a:xfrm>
            <a:prstGeom prst="rect">
              <a:avLst/>
            </a:prstGeom>
            <a:noFill/>
          </p:spPr>
          <p:txBody>
            <a:bodyPr wrap="square" rtlCol="0">
              <a:spAutoFit/>
            </a:bodyPr>
            <a:lstStyle/>
            <a:p>
              <a:r>
                <a:rPr lang="en-US" sz="800" dirty="0"/>
                <a:t>Optimal operating point</a:t>
              </a:r>
              <a:r>
                <a:rPr lang="en-US" sz="800" i="1" dirty="0"/>
                <a:t> </a:t>
              </a:r>
            </a:p>
          </p:txBody>
        </p:sp>
      </p:grpSp>
      <p:sp>
        <p:nvSpPr>
          <p:cNvPr id="45" name="Title 1">
            <a:extLst>
              <a:ext uri="{FF2B5EF4-FFF2-40B4-BE49-F238E27FC236}">
                <a16:creationId xmlns:a16="http://schemas.microsoft.com/office/drawing/2014/main" id="{88192DBB-B13D-4258-901B-B565F08EA871}"/>
              </a:ext>
            </a:extLst>
          </p:cNvPr>
          <p:cNvSpPr>
            <a:spLocks noGrp="1"/>
          </p:cNvSpPr>
          <p:nvPr>
            <p:ph type="title"/>
          </p:nvPr>
        </p:nvSpPr>
        <p:spPr>
          <a:xfrm>
            <a:off x="948776" y="359541"/>
            <a:ext cx="7707862" cy="488024"/>
          </a:xfrm>
        </p:spPr>
        <p:txBody>
          <a:bodyPr/>
          <a:lstStyle/>
          <a:p>
            <a:r>
              <a:rPr lang="en-US" dirty="0"/>
              <a:t>Relay vs. CMOS 3D </a:t>
            </a:r>
            <a:r>
              <a:rPr lang="en-US" dirty="0" err="1"/>
              <a:t>PnR</a:t>
            </a:r>
            <a:r>
              <a:rPr lang="en-US" dirty="0"/>
              <a:t> Tradeoff </a:t>
            </a:r>
          </a:p>
        </p:txBody>
      </p:sp>
    </p:spTree>
    <p:extLst>
      <p:ext uri="{BB962C8B-B14F-4D97-AF65-F5344CB8AC3E}">
        <p14:creationId xmlns:p14="http://schemas.microsoft.com/office/powerpoint/2010/main" val="273612726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A771-9B46-4C45-8131-5073EDE4AE72}"/>
              </a:ext>
            </a:extLst>
          </p:cNvPr>
          <p:cNvSpPr>
            <a:spLocks noGrp="1"/>
          </p:cNvSpPr>
          <p:nvPr>
            <p:ph type="title"/>
          </p:nvPr>
        </p:nvSpPr>
        <p:spPr/>
        <p:txBody>
          <a:bodyPr/>
          <a:lstStyle/>
          <a:p>
            <a:r>
              <a:rPr lang="en-US" dirty="0"/>
              <a:t>Relay vs. CMOS 3D </a:t>
            </a:r>
            <a:r>
              <a:rPr lang="en-US" dirty="0" err="1"/>
              <a:t>PnR</a:t>
            </a:r>
            <a:r>
              <a:rPr lang="en-US" dirty="0"/>
              <a:t> Tradeoff – Implications </a:t>
            </a:r>
          </a:p>
        </p:txBody>
      </p:sp>
      <p:sp>
        <p:nvSpPr>
          <p:cNvPr id="3" name="Content Placeholder 2">
            <a:extLst>
              <a:ext uri="{FF2B5EF4-FFF2-40B4-BE49-F238E27FC236}">
                <a16:creationId xmlns:a16="http://schemas.microsoft.com/office/drawing/2014/main" id="{AB644FB0-05D3-4F5A-9E4C-D5EDA019D319}"/>
              </a:ext>
            </a:extLst>
          </p:cNvPr>
          <p:cNvSpPr>
            <a:spLocks noGrp="1"/>
          </p:cNvSpPr>
          <p:nvPr>
            <p:ph sz="quarter" idx="10"/>
          </p:nvPr>
        </p:nvSpPr>
        <p:spPr/>
        <p:txBody>
          <a:bodyPr/>
          <a:lstStyle/>
          <a:p>
            <a:pPr>
              <a:buFont typeface="Arial" panose="020B0604020202020204" pitchFamily="34" charset="0"/>
              <a:buChar char="•"/>
            </a:pPr>
            <a:r>
              <a:rPr lang="en-US" dirty="0"/>
              <a:t>Not all muxes will be mapped to relays</a:t>
            </a:r>
          </a:p>
          <a:p>
            <a:pPr>
              <a:buFont typeface="Arial" panose="020B0604020202020204" pitchFamily="34" charset="0"/>
              <a:buChar char="•"/>
            </a:pPr>
            <a:r>
              <a:rPr lang="en-US" dirty="0"/>
              <a:t>E.g. In switch box where we have both 4:1 and 2:1 muxes</a:t>
            </a:r>
          </a:p>
          <a:p>
            <a:pPr lvl="2">
              <a:buFont typeface="Wingdings" panose="05000000000000000000" pitchFamily="2" charset="2"/>
              <a:buChar char="Ø"/>
            </a:pPr>
            <a:r>
              <a:rPr lang="en-US" dirty="0"/>
              <a:t>Consider mapping just the 2:1s</a:t>
            </a:r>
          </a:p>
          <a:p>
            <a:pPr lvl="2">
              <a:buFont typeface="Wingdings" panose="05000000000000000000" pitchFamily="2" charset="2"/>
              <a:buChar char="Ø"/>
            </a:pPr>
            <a:r>
              <a:rPr lang="en-US" dirty="0"/>
              <a:t>More analysis to come</a:t>
            </a:r>
          </a:p>
          <a:p>
            <a:pPr lvl="1">
              <a:buFont typeface="Arial" panose="020B0604020202020204" pitchFamily="34" charset="0"/>
              <a:buChar char="•"/>
            </a:pPr>
            <a:r>
              <a:rPr lang="en-US" dirty="0">
                <a:solidFill>
                  <a:schemeClr val="tx1"/>
                </a:solidFill>
              </a:rPr>
              <a:t>Single-bit connection box (14:1) is out of the question (will stay in CMOS layer)</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89680657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7EB81432-7DE9-4572-87DA-D9CB1F01E7A7}"/>
              </a:ext>
            </a:extLst>
          </p:cNvPr>
          <p:cNvSpPr>
            <a:spLocks noGrp="1"/>
          </p:cNvSpPr>
          <p:nvPr>
            <p:ph type="title"/>
          </p:nvPr>
        </p:nvSpPr>
        <p:spPr>
          <a:xfrm>
            <a:off x="949325" y="358775"/>
            <a:ext cx="7707313" cy="488950"/>
          </a:xfrm>
        </p:spPr>
        <p:txBody>
          <a:bodyPr wrap="square" anchor="b">
            <a:normAutofit/>
          </a:bodyPr>
          <a:lstStyle/>
          <a:p>
            <a:pPr eaLnBrk="1" hangingPunct="1"/>
            <a:r>
              <a:rPr lang="en-US" altLang="en-US"/>
              <a:t>Single PE Tile	</a:t>
            </a:r>
          </a:p>
        </p:txBody>
      </p:sp>
      <p:graphicFrame>
        <p:nvGraphicFramePr>
          <p:cNvPr id="6" name="Chart 5">
            <a:extLst>
              <a:ext uri="{FF2B5EF4-FFF2-40B4-BE49-F238E27FC236}">
                <a16:creationId xmlns:a16="http://schemas.microsoft.com/office/drawing/2014/main" id="{4B6B45CC-E17D-4E07-88C6-1EC88972561B}"/>
              </a:ext>
            </a:extLst>
          </p:cNvPr>
          <p:cNvGraphicFramePr>
            <a:graphicFrameLocks/>
          </p:cNvGraphicFramePr>
          <p:nvPr>
            <p:extLst>
              <p:ext uri="{D42A27DB-BD31-4B8C-83A1-F6EECF244321}">
                <p14:modId xmlns:p14="http://schemas.microsoft.com/office/powerpoint/2010/main" val="1337348105"/>
              </p:ext>
            </p:extLst>
          </p:nvPr>
        </p:nvGraphicFramePr>
        <p:xfrm>
          <a:off x="955677" y="908685"/>
          <a:ext cx="7700963" cy="37590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1760898"/>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a:latin typeface="Arial" panose="020B0604020202020204" pitchFamily="34" charset="0"/>
              </a:rPr>
              <a:t>Section 5</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a:ea typeface="+mn-ea"/>
                <a:cs typeface="+mn-cs"/>
              </a:rPr>
              <a:t>3D </a:t>
            </a:r>
            <a:r>
              <a:rPr lang="en-US" err="1">
                <a:ea typeface="+mn-ea"/>
                <a:cs typeface="+mn-cs"/>
              </a:rPr>
              <a:t>Pnr</a:t>
            </a:r>
            <a:r>
              <a:rPr lang="en-US">
                <a:ea typeface="+mn-ea"/>
                <a:cs typeface="+mn-cs"/>
              </a:rPr>
              <a:t> flow: preliminary results + future plans</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extLst>
      <p:ext uri="{BB962C8B-B14F-4D97-AF65-F5344CB8AC3E}">
        <p14:creationId xmlns:p14="http://schemas.microsoft.com/office/powerpoint/2010/main" val="3987955405"/>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F9F8-929B-4658-B1F1-732E8CB71B4B}"/>
              </a:ext>
            </a:extLst>
          </p:cNvPr>
          <p:cNvSpPr>
            <a:spLocks noGrp="1"/>
          </p:cNvSpPr>
          <p:nvPr>
            <p:ph type="title"/>
          </p:nvPr>
        </p:nvSpPr>
        <p:spPr>
          <a:xfrm>
            <a:off x="939233" y="77176"/>
            <a:ext cx="7707862" cy="488024"/>
          </a:xfrm>
        </p:spPr>
        <p:txBody>
          <a:bodyPr/>
          <a:lstStyle/>
          <a:p>
            <a:r>
              <a:rPr lang="en-US" dirty="0"/>
              <a:t>PD Update </a:t>
            </a:r>
          </a:p>
        </p:txBody>
      </p:sp>
      <p:sp>
        <p:nvSpPr>
          <p:cNvPr id="3" name="Content Placeholder 2">
            <a:extLst>
              <a:ext uri="{FF2B5EF4-FFF2-40B4-BE49-F238E27FC236}">
                <a16:creationId xmlns:a16="http://schemas.microsoft.com/office/drawing/2014/main" id="{C039AFBC-CE21-4B78-874F-396D730C946E}"/>
              </a:ext>
            </a:extLst>
          </p:cNvPr>
          <p:cNvSpPr>
            <a:spLocks noGrp="1"/>
          </p:cNvSpPr>
          <p:nvPr>
            <p:ph sz="quarter" idx="10"/>
          </p:nvPr>
        </p:nvSpPr>
        <p:spPr>
          <a:xfrm>
            <a:off x="2360669" y="3830787"/>
            <a:ext cx="5996784" cy="3759042"/>
          </a:xfrm>
        </p:spPr>
        <p:txBody>
          <a:bodyPr>
            <a:normAutofit/>
          </a:bodyPr>
          <a:lstStyle/>
          <a:p>
            <a:r>
              <a:rPr lang="en-US" sz="1400" b="1" dirty="0"/>
              <a:t>Design Challenges/Notes</a:t>
            </a:r>
          </a:p>
          <a:p>
            <a:pPr>
              <a:buFont typeface="Arial" panose="020B0604020202020204" pitchFamily="34" charset="0"/>
              <a:buChar char="•"/>
            </a:pPr>
            <a:r>
              <a:rPr lang="en-US" sz="1400" dirty="0"/>
              <a:t>“Tricked” the </a:t>
            </a:r>
            <a:r>
              <a:rPr lang="en-US" sz="1400" dirty="0" err="1"/>
              <a:t>PnR</a:t>
            </a:r>
            <a:r>
              <a:rPr lang="en-US" sz="1400" dirty="0"/>
              <a:t> tool into doing a 3D place and route</a:t>
            </a:r>
          </a:p>
          <a:p>
            <a:pPr>
              <a:buFont typeface="Arial" panose="020B0604020202020204" pitchFamily="34" charset="0"/>
              <a:buChar char="•"/>
            </a:pPr>
            <a:r>
              <a:rPr lang="en-US" sz="1400" dirty="0" err="1"/>
              <a:t>PnR</a:t>
            </a:r>
            <a:r>
              <a:rPr lang="en-US" sz="1400" dirty="0"/>
              <a:t> tool has a hard time with power routes</a:t>
            </a:r>
          </a:p>
          <a:p>
            <a:pPr lvl="2">
              <a:buFont typeface="Wingdings" panose="05000000000000000000" pitchFamily="2" charset="2"/>
              <a:buChar char="Ø"/>
            </a:pPr>
            <a:r>
              <a:rPr lang="en-US" sz="1400" dirty="0"/>
              <a:t>End up with shorts and open power nets if job left to </a:t>
            </a:r>
            <a:r>
              <a:rPr lang="en-US" sz="1400" dirty="0" err="1"/>
              <a:t>PnR</a:t>
            </a:r>
            <a:r>
              <a:rPr lang="en-US" sz="1400" dirty="0"/>
              <a:t> tool</a:t>
            </a:r>
          </a:p>
          <a:p>
            <a:pPr lvl="1">
              <a:buFont typeface="Arial" panose="020B0604020202020204" pitchFamily="34" charset="0"/>
              <a:buChar char="•"/>
            </a:pPr>
            <a:r>
              <a:rPr lang="en-US" sz="1400" dirty="0">
                <a:solidFill>
                  <a:schemeClr val="tx1"/>
                </a:solidFill>
              </a:rPr>
              <a:t>Manual floorplan of macros required </a:t>
            </a:r>
          </a:p>
        </p:txBody>
      </p:sp>
      <p:pic>
        <p:nvPicPr>
          <p:cNvPr id="6" name="Picture 5">
            <a:extLst>
              <a:ext uri="{FF2B5EF4-FFF2-40B4-BE49-F238E27FC236}">
                <a16:creationId xmlns:a16="http://schemas.microsoft.com/office/drawing/2014/main" id="{E49D3022-427F-49DC-A0F5-7614F159FFBD}"/>
              </a:ext>
            </a:extLst>
          </p:cNvPr>
          <p:cNvPicPr>
            <a:picLocks noChangeAspect="1"/>
          </p:cNvPicPr>
          <p:nvPr/>
        </p:nvPicPr>
        <p:blipFill>
          <a:blip r:embed="rId2"/>
          <a:stretch>
            <a:fillRect/>
          </a:stretch>
        </p:blipFill>
        <p:spPr>
          <a:xfrm>
            <a:off x="5079521" y="772252"/>
            <a:ext cx="3180963" cy="2995970"/>
          </a:xfrm>
          <a:prstGeom prst="rect">
            <a:avLst/>
          </a:prstGeom>
        </p:spPr>
      </p:pic>
      <p:pic>
        <p:nvPicPr>
          <p:cNvPr id="8" name="Picture 7">
            <a:extLst>
              <a:ext uri="{FF2B5EF4-FFF2-40B4-BE49-F238E27FC236}">
                <a16:creationId xmlns:a16="http://schemas.microsoft.com/office/drawing/2014/main" id="{AAD61B9D-0536-4C11-8504-93727ABC2A80}"/>
              </a:ext>
            </a:extLst>
          </p:cNvPr>
          <p:cNvPicPr>
            <a:picLocks noChangeAspect="1"/>
          </p:cNvPicPr>
          <p:nvPr/>
        </p:nvPicPr>
        <p:blipFill>
          <a:blip r:embed="rId3"/>
          <a:stretch>
            <a:fillRect/>
          </a:stretch>
        </p:blipFill>
        <p:spPr>
          <a:xfrm>
            <a:off x="883516" y="772252"/>
            <a:ext cx="3803906" cy="2937864"/>
          </a:xfrm>
          <a:prstGeom prst="rect">
            <a:avLst/>
          </a:prstGeom>
        </p:spPr>
      </p:pic>
      <p:sp>
        <p:nvSpPr>
          <p:cNvPr id="9" name="TextBox 8">
            <a:extLst>
              <a:ext uri="{FF2B5EF4-FFF2-40B4-BE49-F238E27FC236}">
                <a16:creationId xmlns:a16="http://schemas.microsoft.com/office/drawing/2014/main" id="{449CFABA-0007-4DCD-A261-13B6D2F2BE93}"/>
              </a:ext>
            </a:extLst>
          </p:cNvPr>
          <p:cNvSpPr txBox="1"/>
          <p:nvPr/>
        </p:nvSpPr>
        <p:spPr>
          <a:xfrm>
            <a:off x="2226669" y="484060"/>
            <a:ext cx="1117600" cy="369332"/>
          </a:xfrm>
          <a:prstGeom prst="rect">
            <a:avLst/>
          </a:prstGeom>
          <a:noFill/>
        </p:spPr>
        <p:txBody>
          <a:bodyPr wrap="square" rtlCol="0">
            <a:spAutoFit/>
          </a:bodyPr>
          <a:lstStyle/>
          <a:p>
            <a:r>
              <a:rPr lang="en-US" dirty="0"/>
              <a:t>July 2020</a:t>
            </a:r>
          </a:p>
        </p:txBody>
      </p:sp>
      <p:sp>
        <p:nvSpPr>
          <p:cNvPr id="11" name="TextBox 10">
            <a:extLst>
              <a:ext uri="{FF2B5EF4-FFF2-40B4-BE49-F238E27FC236}">
                <a16:creationId xmlns:a16="http://schemas.microsoft.com/office/drawing/2014/main" id="{B25CC9A1-0A7A-4036-B842-898EC8F8B726}"/>
              </a:ext>
            </a:extLst>
          </p:cNvPr>
          <p:cNvSpPr txBox="1"/>
          <p:nvPr/>
        </p:nvSpPr>
        <p:spPr>
          <a:xfrm>
            <a:off x="5925459" y="451961"/>
            <a:ext cx="1887102" cy="369332"/>
          </a:xfrm>
          <a:prstGeom prst="rect">
            <a:avLst/>
          </a:prstGeom>
          <a:noFill/>
        </p:spPr>
        <p:txBody>
          <a:bodyPr wrap="square" rtlCol="0">
            <a:spAutoFit/>
          </a:bodyPr>
          <a:lstStyle/>
          <a:p>
            <a:r>
              <a:rPr lang="en-US" dirty="0"/>
              <a:t>September 2020</a:t>
            </a:r>
          </a:p>
        </p:txBody>
      </p:sp>
    </p:spTree>
    <p:extLst>
      <p:ext uri="{BB962C8B-B14F-4D97-AF65-F5344CB8AC3E}">
        <p14:creationId xmlns:p14="http://schemas.microsoft.com/office/powerpoint/2010/main" val="461003353"/>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dirty="0">
                <a:latin typeface="Arial" panose="020B0604020202020204" pitchFamily="34" charset="0"/>
              </a:rPr>
              <a:t>End</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dirty="0">
                <a:ea typeface="+mn-ea"/>
                <a:cs typeface="+mn-cs"/>
              </a:rPr>
              <a:t>Thanks for listening! Questions?</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extLst>
      <p:ext uri="{BB962C8B-B14F-4D97-AF65-F5344CB8AC3E}">
        <p14:creationId xmlns:p14="http://schemas.microsoft.com/office/powerpoint/2010/main" val="380469686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7EB81432-7DE9-4572-87DA-D9CB1F01E7A7}"/>
              </a:ext>
            </a:extLst>
          </p:cNvPr>
          <p:cNvSpPr>
            <a:spLocks noGrp="1"/>
          </p:cNvSpPr>
          <p:nvPr>
            <p:ph type="title"/>
          </p:nvPr>
        </p:nvSpPr>
        <p:spPr>
          <a:xfrm>
            <a:off x="949325" y="358775"/>
            <a:ext cx="7707313" cy="488950"/>
          </a:xfrm>
        </p:spPr>
        <p:txBody>
          <a:bodyPr wrap="square" anchor="b">
            <a:normAutofit/>
          </a:bodyPr>
          <a:lstStyle/>
          <a:p>
            <a:pPr eaLnBrk="1" hangingPunct="1"/>
            <a:r>
              <a:rPr lang="en-US" altLang="en-US"/>
              <a:t>Concept – 3D </a:t>
            </a:r>
            <a:r>
              <a:rPr lang="en-US" altLang="en-US" err="1"/>
              <a:t>PnR</a:t>
            </a:r>
            <a:r>
              <a:rPr lang="en-US" altLang="en-US"/>
              <a:t> with NEM Relays 	</a:t>
            </a:r>
          </a:p>
        </p:txBody>
      </p:sp>
      <p:pic>
        <p:nvPicPr>
          <p:cNvPr id="3" name="Picture 3" descr="https://lh4.googleusercontent.com/YhhtMDHqV8fNpp4zgxdGRPzrcJPRw0Ijpe92WBG1I9A1BSbbRNNgJJIwVIw_ln3k054murIYqfc32MqzrLURt1iZ7faCJU5S37ipR5sgx4Uj4Q3zeFP8q31rOua_iVHdXW5ZWF94">
            <a:extLst>
              <a:ext uri="{FF2B5EF4-FFF2-40B4-BE49-F238E27FC236}">
                <a16:creationId xmlns:a16="http://schemas.microsoft.com/office/drawing/2014/main" id="{9CBFCC18-1B74-43CE-B225-1E9250DEBF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5677" y="1652314"/>
            <a:ext cx="7700963" cy="2271783"/>
          </a:xfrm>
          <a:prstGeom prst="rect">
            <a:avLst/>
          </a:prstGeom>
          <a:solidFill>
            <a:srgbClr val="FFFFFF"/>
          </a:solidFill>
        </p:spPr>
      </p:pic>
    </p:spTree>
    <p:extLst>
      <p:ext uri="{BB962C8B-B14F-4D97-AF65-F5344CB8AC3E}">
        <p14:creationId xmlns:p14="http://schemas.microsoft.com/office/powerpoint/2010/main" val="3857377223"/>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7EB81432-7DE9-4572-87DA-D9CB1F01E7A7}"/>
              </a:ext>
            </a:extLst>
          </p:cNvPr>
          <p:cNvSpPr>
            <a:spLocks noGrp="1"/>
          </p:cNvSpPr>
          <p:nvPr>
            <p:ph type="title"/>
          </p:nvPr>
        </p:nvSpPr>
        <p:spPr>
          <a:xfrm>
            <a:off x="949325" y="358775"/>
            <a:ext cx="7707313" cy="488950"/>
          </a:xfrm>
        </p:spPr>
        <p:txBody>
          <a:bodyPr/>
          <a:lstStyle/>
          <a:p>
            <a:pPr eaLnBrk="1" hangingPunct="1"/>
            <a:r>
              <a:rPr lang="en-US" altLang="en-US">
                <a:latin typeface="Arial" panose="020B0604020202020204" pitchFamily="34" charset="0"/>
              </a:rPr>
              <a:t>Multipole NEM Relay</a:t>
            </a:r>
          </a:p>
        </p:txBody>
      </p:sp>
      <p:sp>
        <p:nvSpPr>
          <p:cNvPr id="11" name="AutoShape 4" descr="Electrical Symbols | Circuit Symbols For Kids | DK Find Out">
            <a:extLst>
              <a:ext uri="{FF2B5EF4-FFF2-40B4-BE49-F238E27FC236}">
                <a16:creationId xmlns:a16="http://schemas.microsoft.com/office/drawing/2014/main" id="{5EFDF764-C764-4818-B06F-C9D9B39FDA1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18D54F7B-5956-4A6F-AF57-5B8F65A55FDE}"/>
              </a:ext>
            </a:extLst>
          </p:cNvPr>
          <p:cNvGrpSpPr/>
          <p:nvPr/>
        </p:nvGrpSpPr>
        <p:grpSpPr>
          <a:xfrm>
            <a:off x="6311106" y="1637536"/>
            <a:ext cx="2135188" cy="1636053"/>
            <a:chOff x="5938837" y="1320005"/>
            <a:chExt cx="2135188" cy="1636053"/>
          </a:xfrm>
        </p:grpSpPr>
        <p:pic>
          <p:nvPicPr>
            <p:cNvPr id="39942" name="Picture 6" descr="Electrical Symbols | Circuit Symbols For Kids | DK Find Out">
              <a:extLst>
                <a:ext uri="{FF2B5EF4-FFF2-40B4-BE49-F238E27FC236}">
                  <a16:creationId xmlns:a16="http://schemas.microsoft.com/office/drawing/2014/main" id="{5F53E5DB-8093-46A5-A468-1618F942A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837" y="1999071"/>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Electrical Symbols | Circuit Symbols For Kids | DK Find Out">
              <a:extLst>
                <a:ext uri="{FF2B5EF4-FFF2-40B4-BE49-F238E27FC236}">
                  <a16:creationId xmlns:a16="http://schemas.microsoft.com/office/drawing/2014/main" id="{38E7AE4C-74C8-4305-85AF-73EA6924E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987" y="2364553"/>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Electrical Symbols | Circuit Symbols For Kids | DK Find Out">
              <a:extLst>
                <a:ext uri="{FF2B5EF4-FFF2-40B4-BE49-F238E27FC236}">
                  <a16:creationId xmlns:a16="http://schemas.microsoft.com/office/drawing/2014/main" id="{4DE58384-C005-4E7D-AA1F-570DA6E06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050" y="2716689"/>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Electrical Symbols | Circuit Symbols For Kids | DK Find Out">
              <a:extLst>
                <a:ext uri="{FF2B5EF4-FFF2-40B4-BE49-F238E27FC236}">
                  <a16:creationId xmlns:a16="http://schemas.microsoft.com/office/drawing/2014/main" id="{5AB5E26D-30EB-40E3-A0BC-87408E997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174" y="2464620"/>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lectrical Symbols | Circuit Symbols For Kids | DK Find Out">
              <a:extLst>
                <a:ext uri="{FF2B5EF4-FFF2-40B4-BE49-F238E27FC236}">
                  <a16:creationId xmlns:a16="http://schemas.microsoft.com/office/drawing/2014/main" id="{9A3EAC7F-C249-4C44-81F3-5F6316544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467" y="1444201"/>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Electrical Symbols | Circuit Symbols For Kids | DK Find Out">
              <a:extLst>
                <a:ext uri="{FF2B5EF4-FFF2-40B4-BE49-F238E27FC236}">
                  <a16:creationId xmlns:a16="http://schemas.microsoft.com/office/drawing/2014/main" id="{15961E1F-5EFB-4621-B4B3-892CAAA53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287" y="1320005"/>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Electrical Symbols | Circuit Symbols For Kids | DK Find Out">
              <a:extLst>
                <a:ext uri="{FF2B5EF4-FFF2-40B4-BE49-F238E27FC236}">
                  <a16:creationId xmlns:a16="http://schemas.microsoft.com/office/drawing/2014/main" id="{E59DD98D-969D-4429-8F3F-1FA3812A1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362" y="1633590"/>
              <a:ext cx="527050" cy="2393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Electrical Symbols | Circuit Symbols For Kids | DK Find Out">
              <a:extLst>
                <a:ext uri="{FF2B5EF4-FFF2-40B4-BE49-F238E27FC236}">
                  <a16:creationId xmlns:a16="http://schemas.microsoft.com/office/drawing/2014/main" id="{FB24CA25-EC36-46F7-A077-62C5830B5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992" y="2099647"/>
              <a:ext cx="527050" cy="239369"/>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5469A16-FB0E-4CB9-942B-7C18B9F49BE2}"/>
                </a:ext>
              </a:extLst>
            </p:cNvPr>
            <p:cNvSpPr/>
            <p:nvPr/>
          </p:nvSpPr>
          <p:spPr>
            <a:xfrm>
              <a:off x="6791325" y="1937651"/>
              <a:ext cx="396875" cy="381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DD61325-22A0-4FC7-8C54-ABB2BEA2F947}"/>
                </a:ext>
              </a:extLst>
            </p:cNvPr>
            <p:cNvSpPr txBox="1"/>
            <p:nvPr/>
          </p:nvSpPr>
          <p:spPr>
            <a:xfrm>
              <a:off x="6778625" y="2005040"/>
              <a:ext cx="498475" cy="246221"/>
            </a:xfrm>
            <a:prstGeom prst="rect">
              <a:avLst/>
            </a:prstGeom>
            <a:noFill/>
          </p:spPr>
          <p:txBody>
            <a:bodyPr wrap="square" rtlCol="0">
              <a:spAutoFit/>
            </a:bodyPr>
            <a:lstStyle/>
            <a:p>
              <a:r>
                <a:rPr lang="en-US" sz="1000"/>
                <a:t>Gate</a:t>
              </a:r>
            </a:p>
          </p:txBody>
        </p:sp>
        <p:pic>
          <p:nvPicPr>
            <p:cNvPr id="30" name="Picture 6" descr="Electrical Symbols | Circuit Symbols For Kids | DK Find Out">
              <a:extLst>
                <a:ext uri="{FF2B5EF4-FFF2-40B4-BE49-F238E27FC236}">
                  <a16:creationId xmlns:a16="http://schemas.microsoft.com/office/drawing/2014/main" id="{2446D8AC-2ADA-42B6-ABAF-E8571B6FB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975" y="1709737"/>
              <a:ext cx="527050" cy="239369"/>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7EEF703A-2CD1-4A56-AB68-467F7BDFBC90}"/>
              </a:ext>
            </a:extLst>
          </p:cNvPr>
          <p:cNvPicPr>
            <a:picLocks noChangeAspect="1"/>
          </p:cNvPicPr>
          <p:nvPr/>
        </p:nvPicPr>
        <p:blipFill>
          <a:blip r:embed="rId3"/>
          <a:stretch>
            <a:fillRect/>
          </a:stretch>
        </p:blipFill>
        <p:spPr>
          <a:xfrm>
            <a:off x="1610361" y="1220230"/>
            <a:ext cx="3314276" cy="3055208"/>
          </a:xfrm>
          <a:prstGeom prst="rect">
            <a:avLst/>
          </a:prstGeom>
        </p:spPr>
      </p:pic>
    </p:spTree>
    <p:extLst>
      <p:ext uri="{BB962C8B-B14F-4D97-AF65-F5344CB8AC3E}">
        <p14:creationId xmlns:p14="http://schemas.microsoft.com/office/powerpoint/2010/main" val="156487140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7EB81432-7DE9-4572-87DA-D9CB1F01E7A7}"/>
              </a:ext>
            </a:extLst>
          </p:cNvPr>
          <p:cNvSpPr>
            <a:spLocks noGrp="1"/>
          </p:cNvSpPr>
          <p:nvPr>
            <p:ph type="title"/>
          </p:nvPr>
        </p:nvSpPr>
        <p:spPr>
          <a:xfrm>
            <a:off x="949325" y="358775"/>
            <a:ext cx="7707313" cy="488950"/>
          </a:xfrm>
        </p:spPr>
        <p:txBody>
          <a:bodyPr/>
          <a:lstStyle/>
          <a:p>
            <a:pPr eaLnBrk="1" hangingPunct="1"/>
            <a:r>
              <a:rPr lang="en-US" altLang="en-US">
                <a:latin typeface="Arial" panose="020B0604020202020204" pitchFamily="34" charset="0"/>
              </a:rPr>
              <a:t>Multipole NEM Relay 	</a:t>
            </a:r>
          </a:p>
        </p:txBody>
      </p:sp>
      <p:pic>
        <p:nvPicPr>
          <p:cNvPr id="3" name="Content Placeholder 2" descr="Diagram&#10;&#10;Description automatically generated">
            <a:extLst>
              <a:ext uri="{FF2B5EF4-FFF2-40B4-BE49-F238E27FC236}">
                <a16:creationId xmlns:a16="http://schemas.microsoft.com/office/drawing/2014/main" id="{0C3AC10E-1EC4-454F-980B-B7A1AB340CEB}"/>
              </a:ext>
            </a:extLst>
          </p:cNvPr>
          <p:cNvPicPr>
            <a:picLocks noGrp="1" noChangeAspect="1"/>
          </p:cNvPicPr>
          <p:nvPr>
            <p:ph sz="quarter" idx="10"/>
          </p:nvPr>
        </p:nvPicPr>
        <p:blipFill>
          <a:blip r:embed="rId2"/>
          <a:stretch>
            <a:fillRect/>
          </a:stretch>
        </p:blipFill>
        <p:spPr>
          <a:xfrm>
            <a:off x="4836248" y="1109020"/>
            <a:ext cx="4039973" cy="3029980"/>
          </a:xfrm>
        </p:spPr>
      </p:pic>
      <p:pic>
        <p:nvPicPr>
          <p:cNvPr id="4" name="Picture 3">
            <a:extLst>
              <a:ext uri="{FF2B5EF4-FFF2-40B4-BE49-F238E27FC236}">
                <a16:creationId xmlns:a16="http://schemas.microsoft.com/office/drawing/2014/main" id="{2669E904-4AA3-443B-8FBF-A40CBBC20F9F}"/>
              </a:ext>
            </a:extLst>
          </p:cNvPr>
          <p:cNvPicPr>
            <a:picLocks noChangeAspect="1"/>
          </p:cNvPicPr>
          <p:nvPr/>
        </p:nvPicPr>
        <p:blipFill>
          <a:blip r:embed="rId3"/>
          <a:stretch>
            <a:fillRect/>
          </a:stretch>
        </p:blipFill>
        <p:spPr>
          <a:xfrm>
            <a:off x="846788" y="1368255"/>
            <a:ext cx="3500243" cy="2511510"/>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5C01E1E-9850-458F-BE09-B8B234E4347B}"/>
              </a:ext>
            </a:extLst>
          </p:cNvPr>
          <p:cNvSpPr>
            <a:spLocks noGrp="1"/>
          </p:cNvSpPr>
          <p:nvPr>
            <p:ph type="title"/>
          </p:nvPr>
        </p:nvSpPr>
        <p:spPr>
          <a:xfrm>
            <a:off x="948776" y="359541"/>
            <a:ext cx="7707862" cy="488024"/>
          </a:xfrm>
        </p:spPr>
        <p:txBody>
          <a:bodyPr/>
          <a:lstStyle/>
          <a:p>
            <a:r>
              <a:rPr lang="en-US" dirty="0"/>
              <a:t>3D </a:t>
            </a:r>
            <a:r>
              <a:rPr lang="en-US" dirty="0" err="1"/>
              <a:t>PnR</a:t>
            </a:r>
            <a:r>
              <a:rPr lang="en-US" dirty="0"/>
              <a:t> with NEM Relays </a:t>
            </a:r>
          </a:p>
        </p:txBody>
      </p:sp>
      <p:sp>
        <p:nvSpPr>
          <p:cNvPr id="17" name="Content Placeholder 2">
            <a:extLst>
              <a:ext uri="{FF2B5EF4-FFF2-40B4-BE49-F238E27FC236}">
                <a16:creationId xmlns:a16="http://schemas.microsoft.com/office/drawing/2014/main" id="{202BD582-3D46-44CC-858C-E16FD11EA997}"/>
              </a:ext>
            </a:extLst>
          </p:cNvPr>
          <p:cNvSpPr>
            <a:spLocks noGrp="1"/>
          </p:cNvSpPr>
          <p:nvPr>
            <p:ph sz="quarter" idx="10"/>
          </p:nvPr>
        </p:nvSpPr>
        <p:spPr>
          <a:xfrm>
            <a:off x="948777" y="908685"/>
            <a:ext cx="7707862" cy="1816607"/>
          </a:xfrm>
        </p:spPr>
        <p:txBody>
          <a:bodyPr/>
          <a:lstStyle/>
          <a:p>
            <a:pPr>
              <a:buFont typeface="Arial" panose="020B0604020202020204" pitchFamily="34" charset="0"/>
              <a:buChar char="•"/>
            </a:pPr>
            <a:r>
              <a:rPr lang="en-US" dirty="0"/>
              <a:t>NEM Relay process flow compatible with standard CMOS BEOL flows</a:t>
            </a:r>
          </a:p>
          <a:p>
            <a:pPr>
              <a:buFont typeface="Arial" panose="020B0604020202020204" pitchFamily="34" charset="0"/>
              <a:buChar char="•"/>
            </a:pPr>
            <a:r>
              <a:rPr lang="en-US" dirty="0"/>
              <a:t>Allows for 3D integration </a:t>
            </a:r>
          </a:p>
        </p:txBody>
      </p:sp>
      <p:pic>
        <p:nvPicPr>
          <p:cNvPr id="5" name="Picture 3" descr="https://lh4.googleusercontent.com/YhhtMDHqV8fNpp4zgxdGRPzrcJPRw0Ijpe92WBG1I9A1BSbbRNNgJJIwVIw_ln3k054murIYqfc32MqzrLURt1iZ7faCJU5S37ipR5sgx4Uj4Q3zeFP8q31rOua_iVHdXW5ZWF94">
            <a:extLst>
              <a:ext uri="{FF2B5EF4-FFF2-40B4-BE49-F238E27FC236}">
                <a16:creationId xmlns:a16="http://schemas.microsoft.com/office/drawing/2014/main" id="{6E5EAAC8-6BEE-4065-B3CF-B9A23DDF9A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10" r="-1" b="13491"/>
          <a:stretch/>
        </p:blipFill>
        <p:spPr bwMode="auto">
          <a:xfrm>
            <a:off x="1027985" y="2143223"/>
            <a:ext cx="7707313" cy="1816607"/>
          </a:xfrm>
          <a:prstGeom prst="rect">
            <a:avLst/>
          </a:prstGeom>
          <a:noFill/>
        </p:spPr>
      </p:pic>
    </p:spTree>
    <p:extLst>
      <p:ext uri="{BB962C8B-B14F-4D97-AF65-F5344CB8AC3E}">
        <p14:creationId xmlns:p14="http://schemas.microsoft.com/office/powerpoint/2010/main" val="50634784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DD9B6DA-477D-41FD-B569-BC0E620E1FA5}"/>
              </a:ext>
            </a:extLst>
          </p:cNvPr>
          <p:cNvSpPr>
            <a:spLocks noGrp="1"/>
          </p:cNvSpPr>
          <p:nvPr>
            <p:ph type="title"/>
          </p:nvPr>
        </p:nvSpPr>
        <p:spPr>
          <a:xfrm>
            <a:off x="1603375" y="1538288"/>
            <a:ext cx="2954338" cy="927100"/>
          </a:xfrm>
        </p:spPr>
        <p:txBody>
          <a:bodyPr/>
          <a:lstStyle/>
          <a:p>
            <a:pPr eaLnBrk="1" hangingPunct="1"/>
            <a:r>
              <a:rPr lang="en-US" altLang="en-US">
                <a:latin typeface="Arial" panose="020B0604020202020204" pitchFamily="34" charset="0"/>
              </a:rPr>
              <a:t>Section 2</a:t>
            </a:r>
          </a:p>
        </p:txBody>
      </p:sp>
      <p:sp>
        <p:nvSpPr>
          <p:cNvPr id="3" name="Text Placeholder 2">
            <a:extLst>
              <a:ext uri="{FF2B5EF4-FFF2-40B4-BE49-F238E27FC236}">
                <a16:creationId xmlns:a16="http://schemas.microsoft.com/office/drawing/2014/main" id="{FD579804-13E1-4F70-B538-5886E56664A8}"/>
              </a:ext>
            </a:extLst>
          </p:cNvPr>
          <p:cNvSpPr>
            <a:spLocks noGrp="1"/>
          </p:cNvSpPr>
          <p:nvPr>
            <p:ph type="body" sz="half" idx="2"/>
          </p:nvPr>
        </p:nvSpPr>
        <p:spPr>
          <a:xfrm>
            <a:off x="1603375" y="2571750"/>
            <a:ext cx="2954338" cy="933450"/>
          </a:xfrm>
        </p:spPr>
        <p:txBody>
          <a:bodyPr/>
          <a:lstStyle/>
          <a:p>
            <a:pPr eaLnBrk="1" fontAlgn="auto" hangingPunct="1">
              <a:spcAft>
                <a:spcPts val="0"/>
              </a:spcAft>
              <a:buFont typeface="Arial"/>
              <a:buNone/>
              <a:defRPr/>
            </a:pPr>
            <a:r>
              <a:rPr lang="en-US">
                <a:ea typeface="+mn-ea"/>
                <a:cs typeface="+mn-cs"/>
              </a:rPr>
              <a:t>NEM Relay-mux mapping</a:t>
            </a:r>
          </a:p>
        </p:txBody>
      </p:sp>
      <p:sp>
        <p:nvSpPr>
          <p:cNvPr id="5" name="Picture Placeholder 4">
            <a:extLst>
              <a:ext uri="{FF2B5EF4-FFF2-40B4-BE49-F238E27FC236}">
                <a16:creationId xmlns:a16="http://schemas.microsoft.com/office/drawing/2014/main" id="{F212F47F-6BBA-4F2A-A49A-0BBE76F0B08F}"/>
              </a:ext>
            </a:extLst>
          </p:cNvPr>
          <p:cNvSpPr>
            <a:spLocks noGrp="1"/>
          </p:cNvSpPr>
          <p:nvPr>
            <p:ph type="pic" sz="quarter" idx="13"/>
          </p:nvPr>
        </p:nvSpPr>
        <p:spPr bwMode="auto">
          <a:xfrm>
            <a:off x="4665663" y="1535113"/>
            <a:ext cx="1951037" cy="1951037"/>
          </a:xfrm>
          <a:blipFill dpi="0">
            <a:srcRect/>
          </a:blipFill>
          <a:ln>
            <a:solidFill>
              <a:schemeClr val="bg1"/>
            </a:solidFill>
            <a:miter lim="800000"/>
            <a:headEnd/>
            <a:tailEnd/>
          </a:ln>
          <a:effectLst>
            <a:outerShdw blurRad="50800" dist="25401" dir="2700000" algn="tl" rotWithShape="0">
              <a:srgbClr val="000000">
                <a:alpha val="35999"/>
              </a:srgbClr>
            </a:outerShdw>
          </a:effectLst>
        </p:spPr>
      </p:sp>
    </p:spTree>
    <p:extLst>
      <p:ext uri="{BB962C8B-B14F-4D97-AF65-F5344CB8AC3E}">
        <p14:creationId xmlns:p14="http://schemas.microsoft.com/office/powerpoint/2010/main" val="2008709614"/>
      </p:ext>
    </p:extLst>
  </p:cSld>
  <p:clrMapOvr>
    <a:masterClrMapping/>
  </p:clrMapOvr>
  <p:transition spd="slow">
    <p:fade/>
  </p:transition>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353</TotalTime>
  <Words>1053</Words>
  <Application>Microsoft Office PowerPoint</Application>
  <PresentationFormat>On-screen Show (16:9)</PresentationFormat>
  <Paragraphs>202</Paragraphs>
  <Slides>42</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0" baseType="lpstr">
      <vt:lpstr>Arial</vt:lpstr>
      <vt:lpstr>Calibri</vt:lpstr>
      <vt:lpstr>Source Sans Pro</vt:lpstr>
      <vt:lpstr>Source Sans Pro Semibold</vt:lpstr>
      <vt:lpstr>Wingdings</vt:lpstr>
      <vt:lpstr>SU_Preso_16x9_v6</vt:lpstr>
      <vt:lpstr>SU_Template_TopBar</vt:lpstr>
      <vt:lpstr>Worksheet</vt:lpstr>
      <vt:lpstr>Design Review: CGRA 3D PnR Using Nanoelectromechanical Relays</vt:lpstr>
      <vt:lpstr>Section 1</vt:lpstr>
      <vt:lpstr>CGRA</vt:lpstr>
      <vt:lpstr>Single PE Tile </vt:lpstr>
      <vt:lpstr>Concept – 3D PnR with NEM Relays  </vt:lpstr>
      <vt:lpstr>Multipole NEM Relay</vt:lpstr>
      <vt:lpstr>Multipole NEM Relay  </vt:lpstr>
      <vt:lpstr>3D PnR with NEM Relays </vt:lpstr>
      <vt:lpstr>Section 2</vt:lpstr>
      <vt:lpstr>Mapping a Mux to Relay Switches </vt:lpstr>
      <vt:lpstr>Connection Box - 16 bit</vt:lpstr>
      <vt:lpstr>Switch Box - 16 bit</vt:lpstr>
      <vt:lpstr>Table of Potential Mappings </vt:lpstr>
      <vt:lpstr>Section 3</vt:lpstr>
      <vt:lpstr>Design Hierarchy </vt:lpstr>
      <vt:lpstr>Metallization Hierarchy </vt:lpstr>
      <vt:lpstr>2-to-1 Mux, 16 bit</vt:lpstr>
      <vt:lpstr>PowerPoint Presentation</vt:lpstr>
      <vt:lpstr>2-to-1 Mux, 16 bit (continued)</vt:lpstr>
      <vt:lpstr>4-to-1 Mux, 16 bit</vt:lpstr>
      <vt:lpstr>4-to-1Mux, 16bit (continued)</vt:lpstr>
      <vt:lpstr>16-to-1 Mux, 16 bit</vt:lpstr>
      <vt:lpstr>PowerPoint Presentation</vt:lpstr>
      <vt:lpstr>16-to-1 Mux, 16 bit (continued)</vt:lpstr>
      <vt:lpstr>4-to-1, 1 bit example </vt:lpstr>
      <vt:lpstr>Section 4</vt:lpstr>
      <vt:lpstr>Area Analysis </vt:lpstr>
      <vt:lpstr>Concept - Favorable 3D Place and Route</vt:lpstr>
      <vt:lpstr>Concept - Unfavorable 3D Place and Route</vt:lpstr>
      <vt:lpstr>NEM Relay vs. CMOS Size</vt:lpstr>
      <vt:lpstr>Area Benefit (or penalty) Estimate  </vt:lpstr>
      <vt:lpstr>Area Benefit (or penalty) Estimate </vt:lpstr>
      <vt:lpstr>PowerPoint Presentation</vt:lpstr>
      <vt:lpstr>PowerPoint Presentation</vt:lpstr>
      <vt:lpstr>PowerPoint Presentation</vt:lpstr>
      <vt:lpstr>PowerPoint Presentation</vt:lpstr>
      <vt:lpstr>PowerPoint Presentation</vt:lpstr>
      <vt:lpstr>Relay vs. CMOS 3D PnR Tradeoff </vt:lpstr>
      <vt:lpstr>Relay vs. CMOS 3D PnR Tradeoff – Implications </vt:lpstr>
      <vt:lpstr>Section 5</vt:lpstr>
      <vt:lpstr>PD Update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CGRA 3D PnR Using Nanoelectromechanical Relays</dc:title>
  <dc:creator>Michael Oduoza</dc:creator>
  <cp:lastModifiedBy>Michael Oduoza</cp:lastModifiedBy>
  <cp:revision>1</cp:revision>
  <dcterms:created xsi:type="dcterms:W3CDTF">2020-10-30T11:10:27Z</dcterms:created>
  <dcterms:modified xsi:type="dcterms:W3CDTF">2020-10-30T18:00:55Z</dcterms:modified>
</cp:coreProperties>
</file>